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3.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6.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730" r:id="rId2"/>
    <p:sldMasterId id="2147483798" r:id="rId3"/>
    <p:sldMasterId id="2147483832" r:id="rId4"/>
    <p:sldMasterId id="2147483934" r:id="rId5"/>
    <p:sldMasterId id="2147483968" r:id="rId6"/>
    <p:sldMasterId id="2147484002" r:id="rId7"/>
  </p:sldMasterIdLst>
  <p:notesMasterIdLst>
    <p:notesMasterId r:id="rId25"/>
  </p:notesMasterIdLst>
  <p:handoutMasterIdLst>
    <p:handoutMasterId r:id="rId26"/>
  </p:handoutMasterIdLst>
  <p:sldIdLst>
    <p:sldId id="397" r:id="rId8"/>
    <p:sldId id="398" r:id="rId9"/>
    <p:sldId id="399" r:id="rId10"/>
    <p:sldId id="410" r:id="rId11"/>
    <p:sldId id="409" r:id="rId12"/>
    <p:sldId id="375" r:id="rId13"/>
    <p:sldId id="411" r:id="rId14"/>
    <p:sldId id="419" r:id="rId15"/>
    <p:sldId id="351" r:id="rId16"/>
    <p:sldId id="430" r:id="rId17"/>
    <p:sldId id="420" r:id="rId18"/>
    <p:sldId id="421" r:id="rId19"/>
    <p:sldId id="425" r:id="rId20"/>
    <p:sldId id="272" r:id="rId21"/>
    <p:sldId id="401" r:id="rId22"/>
    <p:sldId id="402" r:id="rId23"/>
    <p:sldId id="369" r:id="rId24"/>
  </p:sldIdLst>
  <p:sldSz cx="14630400" cy="8229600"/>
  <p:notesSz cx="6858000" cy="9144000"/>
  <p:custDataLst>
    <p:tags r:id="rId27"/>
  </p:custDataLst>
  <p:defaultTextStyle>
    <a:defPPr>
      <a:defRPr lang="en-US"/>
    </a:defPPr>
    <a:lvl1pPr algn="ctr" rtl="0" fontAlgn="base">
      <a:spcBef>
        <a:spcPct val="0"/>
      </a:spcBef>
      <a:spcAft>
        <a:spcPct val="0"/>
      </a:spcAft>
      <a:defRPr sz="2600" kern="1200">
        <a:solidFill>
          <a:schemeClr val="tx1"/>
        </a:solidFill>
        <a:latin typeface="Arial" charset="0"/>
        <a:ea typeface="+mn-ea"/>
        <a:cs typeface="+mn-cs"/>
      </a:defRPr>
    </a:lvl1pPr>
    <a:lvl2pPr marL="456048" algn="ctr" rtl="0" fontAlgn="base">
      <a:spcBef>
        <a:spcPct val="0"/>
      </a:spcBef>
      <a:spcAft>
        <a:spcPct val="0"/>
      </a:spcAft>
      <a:defRPr sz="2600" kern="1200">
        <a:solidFill>
          <a:schemeClr val="tx1"/>
        </a:solidFill>
        <a:latin typeface="Arial" charset="0"/>
        <a:ea typeface="+mn-ea"/>
        <a:cs typeface="+mn-cs"/>
      </a:defRPr>
    </a:lvl2pPr>
    <a:lvl3pPr marL="912096" algn="ctr" rtl="0" fontAlgn="base">
      <a:spcBef>
        <a:spcPct val="0"/>
      </a:spcBef>
      <a:spcAft>
        <a:spcPct val="0"/>
      </a:spcAft>
      <a:defRPr sz="2600" kern="1200">
        <a:solidFill>
          <a:schemeClr val="tx1"/>
        </a:solidFill>
        <a:latin typeface="Arial" charset="0"/>
        <a:ea typeface="+mn-ea"/>
        <a:cs typeface="+mn-cs"/>
      </a:defRPr>
    </a:lvl3pPr>
    <a:lvl4pPr marL="1368142" algn="ctr" rtl="0" fontAlgn="base">
      <a:spcBef>
        <a:spcPct val="0"/>
      </a:spcBef>
      <a:spcAft>
        <a:spcPct val="0"/>
      </a:spcAft>
      <a:defRPr sz="2600" kern="1200">
        <a:solidFill>
          <a:schemeClr val="tx1"/>
        </a:solidFill>
        <a:latin typeface="Arial" charset="0"/>
        <a:ea typeface="+mn-ea"/>
        <a:cs typeface="+mn-cs"/>
      </a:defRPr>
    </a:lvl4pPr>
    <a:lvl5pPr marL="1824130" algn="ctr" rtl="0" fontAlgn="base">
      <a:spcBef>
        <a:spcPct val="0"/>
      </a:spcBef>
      <a:spcAft>
        <a:spcPct val="0"/>
      </a:spcAft>
      <a:defRPr sz="2600" kern="1200">
        <a:solidFill>
          <a:schemeClr val="tx1"/>
        </a:solidFill>
        <a:latin typeface="Arial" charset="0"/>
        <a:ea typeface="+mn-ea"/>
        <a:cs typeface="+mn-cs"/>
      </a:defRPr>
    </a:lvl5pPr>
    <a:lvl6pPr marL="2280161" algn="l" defTabSz="912096" rtl="0" eaLnBrk="1" latinLnBrk="0" hangingPunct="1">
      <a:defRPr sz="2600" kern="1200">
        <a:solidFill>
          <a:schemeClr val="tx1"/>
        </a:solidFill>
        <a:latin typeface="Arial" charset="0"/>
        <a:ea typeface="+mn-ea"/>
        <a:cs typeface="+mn-cs"/>
      </a:defRPr>
    </a:lvl6pPr>
    <a:lvl7pPr marL="2736192" algn="l" defTabSz="912096" rtl="0" eaLnBrk="1" latinLnBrk="0" hangingPunct="1">
      <a:defRPr sz="2600" kern="1200">
        <a:solidFill>
          <a:schemeClr val="tx1"/>
        </a:solidFill>
        <a:latin typeface="Arial" charset="0"/>
        <a:ea typeface="+mn-ea"/>
        <a:cs typeface="+mn-cs"/>
      </a:defRPr>
    </a:lvl7pPr>
    <a:lvl8pPr marL="3192218" algn="l" defTabSz="912096" rtl="0" eaLnBrk="1" latinLnBrk="0" hangingPunct="1">
      <a:defRPr sz="2600" kern="1200">
        <a:solidFill>
          <a:schemeClr val="tx1"/>
        </a:solidFill>
        <a:latin typeface="Arial" charset="0"/>
        <a:ea typeface="+mn-ea"/>
        <a:cs typeface="+mn-cs"/>
      </a:defRPr>
    </a:lvl8pPr>
    <a:lvl9pPr marL="3648248" algn="l" defTabSz="912096" rtl="0" eaLnBrk="1" latinLnBrk="0" hangingPunct="1">
      <a:defRPr sz="26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FF00"/>
    <a:srgbClr val="FF3300"/>
    <a:srgbClr val="0000FF"/>
    <a:srgbClr val="008000"/>
    <a:srgbClr val="CC3300"/>
    <a:srgbClr val="33CC33"/>
    <a:srgbClr val="FF0000"/>
    <a:srgbClr val="6600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132" autoAdjust="0"/>
    <p:restoredTop sz="97761" autoAdjust="0"/>
  </p:normalViewPr>
  <p:slideViewPr>
    <p:cSldViewPr>
      <p:cViewPr>
        <p:scale>
          <a:sx n="50" d="100"/>
          <a:sy n="50" d="100"/>
        </p:scale>
        <p:origin x="-1014" y="-354"/>
      </p:cViewPr>
      <p:guideLst>
        <p:guide orient="horz" pos="2592"/>
        <p:guide pos="460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41" d="100"/>
          <a:sy n="41" d="100"/>
        </p:scale>
        <p:origin x="-906" y="-11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handoutMaster" Target="handoutMasters/handoutMaster1.xml"/><Relationship Id="rId3" Type="http://schemas.openxmlformats.org/officeDocument/2006/relationships/slideMaster" Target="slideMasters/slideMaster3.xml"/><Relationship Id="rId21" Type="http://schemas.openxmlformats.org/officeDocument/2006/relationships/slide" Target="slides/slide14.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presProps" Target="presProp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tags" Target="tags/tag1.xml"/><Relationship Id="rId30"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defRPr>
            </a:lvl1pPr>
          </a:lstStyle>
          <a:p>
            <a:pPr>
              <a:defRPr/>
            </a:pPr>
            <a:endParaRPr lang="en-US"/>
          </a:p>
        </p:txBody>
      </p:sp>
      <p:sp>
        <p:nvSpPr>
          <p:cNvPr id="20483"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defRPr>
            </a:lvl1pPr>
          </a:lstStyle>
          <a:p>
            <a:pPr>
              <a:defRPr/>
            </a:pPr>
            <a:endParaRPr lang="en-US"/>
          </a:p>
        </p:txBody>
      </p:sp>
      <p:sp>
        <p:nvSpPr>
          <p:cNvPr id="20484"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defRPr>
            </a:lvl1pPr>
          </a:lstStyle>
          <a:p>
            <a:pPr>
              <a:defRPr/>
            </a:pPr>
            <a:endParaRPr lang="en-US"/>
          </a:p>
        </p:txBody>
      </p:sp>
      <p:sp>
        <p:nvSpPr>
          <p:cNvPr id="20485"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A39F81C1-804B-4022-837F-0AB1B54B9439}" type="slidenum">
              <a:rPr lang="en-US"/>
              <a:pPr>
                <a:defRPr/>
              </a:pPr>
              <a:t>‹#›</a:t>
            </a:fld>
            <a:endParaRPr lang="en-US"/>
          </a:p>
        </p:txBody>
      </p:sp>
    </p:spTree>
    <p:extLst>
      <p:ext uri="{BB962C8B-B14F-4D97-AF65-F5344CB8AC3E}">
        <p14:creationId xmlns:p14="http://schemas.microsoft.com/office/powerpoint/2010/main" val="38679879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200">
                <a:latin typeface="Arial" charset="0"/>
              </a:defRPr>
            </a:lvl1pPr>
          </a:lstStyle>
          <a:p>
            <a:pPr>
              <a:defRPr/>
            </a:pPr>
            <a:endParaRPr lang="en-US"/>
          </a:p>
        </p:txBody>
      </p:sp>
      <p:sp>
        <p:nvSpPr>
          <p:cNvPr id="55299"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200">
                <a:latin typeface="Arial" charset="0"/>
              </a:defRPr>
            </a:lvl1pPr>
          </a:lstStyle>
          <a:p>
            <a:pPr>
              <a:defRPr/>
            </a:pPr>
            <a:fld id="{CCD6BE88-60D0-4F1B-9C11-DE84FE2220F6}" type="datetimeFigureOut">
              <a:rPr lang="en-US"/>
              <a:pPr>
                <a:defRPr/>
              </a:pPr>
              <a:t>11/10/2021</a:t>
            </a:fld>
            <a:endParaRPr lang="en-US"/>
          </a:p>
        </p:txBody>
      </p:sp>
      <p:sp>
        <p:nvSpPr>
          <p:cNvPr id="53252"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1"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55302"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0" hangingPunct="0">
              <a:defRPr sz="1200">
                <a:latin typeface="Arial" charset="0"/>
              </a:defRPr>
            </a:lvl1pPr>
          </a:lstStyle>
          <a:p>
            <a:pPr>
              <a:defRPr/>
            </a:pPr>
            <a:endParaRPr lang="en-US"/>
          </a:p>
        </p:txBody>
      </p:sp>
      <p:sp>
        <p:nvSpPr>
          <p:cNvPr id="55303"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latin typeface="Arial" charset="0"/>
              </a:defRPr>
            </a:lvl1pPr>
          </a:lstStyle>
          <a:p>
            <a:pPr>
              <a:defRPr/>
            </a:pPr>
            <a:fld id="{A09C728B-7AFF-4176-BE15-11D7F8B53F0D}" type="slidenum">
              <a:rPr lang="en-US"/>
              <a:pPr>
                <a:defRPr/>
              </a:pPr>
              <a:t>‹#›</a:t>
            </a:fld>
            <a:endParaRPr lang="en-US"/>
          </a:p>
        </p:txBody>
      </p:sp>
    </p:spTree>
    <p:extLst>
      <p:ext uri="{BB962C8B-B14F-4D97-AF65-F5344CB8AC3E}">
        <p14:creationId xmlns:p14="http://schemas.microsoft.com/office/powerpoint/2010/main" val="295555806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300" kern="1200">
        <a:solidFill>
          <a:schemeClr val="tx1"/>
        </a:solidFill>
        <a:latin typeface="Calibri" pitchFamily="34" charset="0"/>
        <a:ea typeface="+mn-ea"/>
        <a:cs typeface="+mn-cs"/>
      </a:defRPr>
    </a:lvl1pPr>
    <a:lvl2pPr marL="456048" algn="l" rtl="0" eaLnBrk="0" fontAlgn="base" hangingPunct="0">
      <a:spcBef>
        <a:spcPct val="30000"/>
      </a:spcBef>
      <a:spcAft>
        <a:spcPct val="0"/>
      </a:spcAft>
      <a:defRPr sz="1300" kern="1200">
        <a:solidFill>
          <a:schemeClr val="tx1"/>
        </a:solidFill>
        <a:latin typeface="Calibri" pitchFamily="34" charset="0"/>
        <a:ea typeface="+mn-ea"/>
        <a:cs typeface="+mn-cs"/>
      </a:defRPr>
    </a:lvl2pPr>
    <a:lvl3pPr marL="912096" algn="l" rtl="0" eaLnBrk="0" fontAlgn="base" hangingPunct="0">
      <a:spcBef>
        <a:spcPct val="30000"/>
      </a:spcBef>
      <a:spcAft>
        <a:spcPct val="0"/>
      </a:spcAft>
      <a:defRPr sz="1300" kern="1200">
        <a:solidFill>
          <a:schemeClr val="tx1"/>
        </a:solidFill>
        <a:latin typeface="Calibri" pitchFamily="34" charset="0"/>
        <a:ea typeface="+mn-ea"/>
        <a:cs typeface="+mn-cs"/>
      </a:defRPr>
    </a:lvl3pPr>
    <a:lvl4pPr marL="1368142" algn="l" rtl="0" eaLnBrk="0" fontAlgn="base" hangingPunct="0">
      <a:spcBef>
        <a:spcPct val="30000"/>
      </a:spcBef>
      <a:spcAft>
        <a:spcPct val="0"/>
      </a:spcAft>
      <a:defRPr sz="1300" kern="1200">
        <a:solidFill>
          <a:schemeClr val="tx1"/>
        </a:solidFill>
        <a:latin typeface="Calibri" pitchFamily="34" charset="0"/>
        <a:ea typeface="+mn-ea"/>
        <a:cs typeface="+mn-cs"/>
      </a:defRPr>
    </a:lvl4pPr>
    <a:lvl5pPr marL="1824130" algn="l" rtl="0" eaLnBrk="0" fontAlgn="base" hangingPunct="0">
      <a:spcBef>
        <a:spcPct val="30000"/>
      </a:spcBef>
      <a:spcAft>
        <a:spcPct val="0"/>
      </a:spcAft>
      <a:defRPr sz="1300" kern="1200">
        <a:solidFill>
          <a:schemeClr val="tx1"/>
        </a:solidFill>
        <a:latin typeface="Calibri" pitchFamily="34" charset="0"/>
        <a:ea typeface="+mn-ea"/>
        <a:cs typeface="+mn-cs"/>
      </a:defRPr>
    </a:lvl5pPr>
    <a:lvl6pPr marL="2280161" algn="l" defTabSz="912096" rtl="0" eaLnBrk="1" latinLnBrk="0" hangingPunct="1">
      <a:defRPr sz="1300" kern="1200">
        <a:solidFill>
          <a:schemeClr val="tx1"/>
        </a:solidFill>
        <a:latin typeface="+mn-lt"/>
        <a:ea typeface="+mn-ea"/>
        <a:cs typeface="+mn-cs"/>
      </a:defRPr>
    </a:lvl6pPr>
    <a:lvl7pPr marL="2736192" algn="l" defTabSz="912096" rtl="0" eaLnBrk="1" latinLnBrk="0" hangingPunct="1">
      <a:defRPr sz="1300" kern="1200">
        <a:solidFill>
          <a:schemeClr val="tx1"/>
        </a:solidFill>
        <a:latin typeface="+mn-lt"/>
        <a:ea typeface="+mn-ea"/>
        <a:cs typeface="+mn-cs"/>
      </a:defRPr>
    </a:lvl7pPr>
    <a:lvl8pPr marL="3192218" algn="l" defTabSz="912096" rtl="0" eaLnBrk="1" latinLnBrk="0" hangingPunct="1">
      <a:defRPr sz="1300" kern="1200">
        <a:solidFill>
          <a:schemeClr val="tx1"/>
        </a:solidFill>
        <a:latin typeface="+mn-lt"/>
        <a:ea typeface="+mn-ea"/>
        <a:cs typeface="+mn-cs"/>
      </a:defRPr>
    </a:lvl8pPr>
    <a:lvl9pPr marL="3648248" algn="l" defTabSz="912096"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6"/>
        <p:cNvGrpSpPr/>
        <p:nvPr/>
      </p:nvGrpSpPr>
      <p:grpSpPr>
        <a:xfrm>
          <a:off x="0" y="0"/>
          <a:ext cx="0" cy="0"/>
          <a:chOff x="0" y="0"/>
          <a:chExt cx="0" cy="0"/>
        </a:xfrm>
      </p:grpSpPr>
      <p:sp>
        <p:nvSpPr>
          <p:cNvPr id="3517" name="Google Shape;351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8" name="Google Shape;351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0"/>
        <p:cNvGrpSpPr/>
        <p:nvPr/>
      </p:nvGrpSpPr>
      <p:grpSpPr>
        <a:xfrm>
          <a:off x="0" y="0"/>
          <a:ext cx="0" cy="0"/>
          <a:chOff x="0" y="0"/>
          <a:chExt cx="0" cy="0"/>
        </a:xfrm>
      </p:grpSpPr>
      <p:sp>
        <p:nvSpPr>
          <p:cNvPr id="4141" name="Google Shape;4141;g9a0699419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2" name="Google Shape;4142;g9a0699419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2"/>
        <p:cNvGrpSpPr/>
        <p:nvPr/>
      </p:nvGrpSpPr>
      <p:grpSpPr>
        <a:xfrm>
          <a:off x="0" y="0"/>
          <a:ext cx="0" cy="0"/>
          <a:chOff x="0" y="0"/>
          <a:chExt cx="0" cy="0"/>
        </a:xfrm>
      </p:grpSpPr>
      <p:sp>
        <p:nvSpPr>
          <p:cNvPr id="3523" name="Google Shape;3523;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4" name="Google Shape;3524;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3"/>
        <p:cNvGrpSpPr/>
        <p:nvPr/>
      </p:nvGrpSpPr>
      <p:grpSpPr>
        <a:xfrm>
          <a:off x="0" y="0"/>
          <a:ext cx="0" cy="0"/>
          <a:chOff x="0" y="0"/>
          <a:chExt cx="0" cy="0"/>
        </a:xfrm>
      </p:grpSpPr>
      <p:sp>
        <p:nvSpPr>
          <p:cNvPr id="3944" name="Google Shape;3944;g9a54481165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5" name="Google Shape;3945;g9a54481165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1"/>
        <p:cNvGrpSpPr/>
        <p:nvPr/>
      </p:nvGrpSpPr>
      <p:grpSpPr>
        <a:xfrm>
          <a:off x="0" y="0"/>
          <a:ext cx="0" cy="0"/>
          <a:chOff x="0" y="0"/>
          <a:chExt cx="0" cy="0"/>
        </a:xfrm>
      </p:grpSpPr>
      <p:sp>
        <p:nvSpPr>
          <p:cNvPr id="3832" name="Google Shape;3832;g9a54481165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3" name="Google Shape;3833;g9a54481165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1"/>
        <p:cNvGrpSpPr/>
        <p:nvPr/>
      </p:nvGrpSpPr>
      <p:grpSpPr>
        <a:xfrm>
          <a:off x="0" y="0"/>
          <a:ext cx="0" cy="0"/>
          <a:chOff x="0" y="0"/>
          <a:chExt cx="0" cy="0"/>
        </a:xfrm>
      </p:grpSpPr>
      <p:sp>
        <p:nvSpPr>
          <p:cNvPr id="3832" name="Google Shape;3832;g9a54481165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3" name="Google Shape;3833;g9a54481165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0"/>
        <p:cNvGrpSpPr/>
        <p:nvPr/>
      </p:nvGrpSpPr>
      <p:grpSpPr>
        <a:xfrm>
          <a:off x="0" y="0"/>
          <a:ext cx="0" cy="0"/>
          <a:chOff x="0" y="0"/>
          <a:chExt cx="0" cy="0"/>
        </a:xfrm>
      </p:grpSpPr>
      <p:sp>
        <p:nvSpPr>
          <p:cNvPr id="4021" name="Google Shape;4021;g9f876f9361_1_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2" name="Google Shape;4022;g9f876f9361_1_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2"/>
        <p:cNvGrpSpPr/>
        <p:nvPr/>
      </p:nvGrpSpPr>
      <p:grpSpPr>
        <a:xfrm>
          <a:off x="0" y="0"/>
          <a:ext cx="0" cy="0"/>
          <a:chOff x="0" y="0"/>
          <a:chExt cx="0" cy="0"/>
        </a:xfrm>
      </p:grpSpPr>
      <p:sp>
        <p:nvSpPr>
          <p:cNvPr id="4093" name="Google Shape;4093;g9ec6d92151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4" name="Google Shape;4094;g9ec6d92151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5.xml"/><Relationship Id="rId4" Type="http://schemas.openxmlformats.org/officeDocument/2006/relationships/hyperlink" Target="https://www.freepik.com/"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6.xml"/><Relationship Id="rId4" Type="http://schemas.openxmlformats.org/officeDocument/2006/relationships/hyperlink" Target="https://www.freepik.com/" TargetMode="Externa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7.xml"/><Relationship Id="rId4" Type="http://schemas.openxmlformats.org/officeDocument/2006/relationships/hyperlink" Target="https://www.freepik.com/" TargetMode="Externa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685800" y="2130425"/>
            <a:ext cx="7772400" cy="1470026"/>
          </a:xfrm>
        </p:spPr>
        <p:txBody>
          <a:bodyPr/>
          <a:lstStyle>
            <a:lvl1pPr>
              <a:defRPr/>
            </a:lvl1pPr>
          </a:lstStyle>
          <a:p>
            <a:r>
              <a:rPr lang="en-US"/>
              <a:t>Click to edit Master title style</a:t>
            </a:r>
          </a:p>
        </p:txBody>
      </p:sp>
      <p:sp>
        <p:nvSpPr>
          <p:cNvPr id="52227" name="Rectangle 3"/>
          <p:cNvSpPr>
            <a:spLocks noGrp="1" noChangeArrowheads="1"/>
          </p:cNvSpPr>
          <p:nvPr>
            <p:ph type="subTitle" idx="1"/>
          </p:nvPr>
        </p:nvSpPr>
        <p:spPr>
          <a:xfrm>
            <a:off x="1371600" y="3886202"/>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65A9E4-DB05-4D07-90C3-0A892ED7CB7E}" type="slidenum">
              <a:rPr lang="en-US"/>
              <a:pPr>
                <a:defRPr/>
              </a:pPr>
              <a:t>‹#›</a:t>
            </a:fld>
            <a:endParaRPr lang="en-US"/>
          </a:p>
        </p:txBody>
      </p:sp>
    </p:spTree>
    <p:extLst>
      <p:ext uri="{BB962C8B-B14F-4D97-AF65-F5344CB8AC3E}">
        <p14:creationId xmlns:p14="http://schemas.microsoft.com/office/powerpoint/2010/main" val="12953634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63F405C-D390-4D5E-94A2-DBA9291889B8}" type="slidenum">
              <a:rPr lang="en-US"/>
              <a:pPr>
                <a:defRPr/>
              </a:pPr>
              <a:t>‹#›</a:t>
            </a:fld>
            <a:endParaRPr lang="en-US"/>
          </a:p>
        </p:txBody>
      </p:sp>
    </p:spTree>
    <p:extLst>
      <p:ext uri="{BB962C8B-B14F-4D97-AF65-F5344CB8AC3E}">
        <p14:creationId xmlns:p14="http://schemas.microsoft.com/office/powerpoint/2010/main" val="142523048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15928895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099"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56"/>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70"/>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77"/>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539"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629"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103"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335"/>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187"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56"/>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71"/>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1630789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415"/>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507"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734"/>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52"/>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7037"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58"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7034743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335"/>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284"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56"/>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71"/>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44637565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631"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327"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245"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79"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610"/>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591"/>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647"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418"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186"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230"/>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6036" y="151763"/>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542"/>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20206132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735"/>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60765713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65"/>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585"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099"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103"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3028"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542"/>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905"/>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7085618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28907392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6790896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811"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615"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75"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63"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189"/>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43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9181988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2" y="274814"/>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2" y="274814"/>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00453E-2ACD-409C-B596-859453247387}" type="slidenum">
              <a:rPr lang="en-US"/>
              <a:pPr>
                <a:defRPr/>
              </a:pPr>
              <a:t>‹#›</a:t>
            </a:fld>
            <a:endParaRPr lang="en-US"/>
          </a:p>
        </p:txBody>
      </p:sp>
    </p:spTree>
    <p:extLst>
      <p:ext uri="{BB962C8B-B14F-4D97-AF65-F5344CB8AC3E}">
        <p14:creationId xmlns:p14="http://schemas.microsoft.com/office/powerpoint/2010/main" val="403038086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889"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17518095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94"/>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8369410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609"/>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1459303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097"/>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799"/>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459"/>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34"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367"/>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60918001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87015417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4472298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516"/>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705"/>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29"/>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588"/>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43"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30"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283"/>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211"/>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065"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10318227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318"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778"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3810625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59052645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804"/>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31"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216"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5983" y="180762"/>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257"/>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10"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32"/>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4959"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44" y="422651"/>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92694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932"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79325635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28031670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47"/>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38"/>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173"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6724322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44574119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61714487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461"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767"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5980"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90613368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1074982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508"/>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10"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7958"/>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14092892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88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68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609"/>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490782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99331676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577"/>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470"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192"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5000"/>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35"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37" y="732727"/>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691" y="835669"/>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585"/>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809"/>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386"/>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417" y="1287865"/>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12863627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94"/>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07019853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501"/>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804"/>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03598685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736200"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38" name="Google Shape;2738;p23"/>
          <p:cNvSpPr txBox="1">
            <a:spLocks noGrp="1"/>
          </p:cNvSpPr>
          <p:nvPr>
            <p:ph type="title" idx="2"/>
          </p:nvPr>
        </p:nvSpPr>
        <p:spPr>
          <a:xfrm>
            <a:off x="3954600"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7575802"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40" name="Google Shape;2740;p23"/>
          <p:cNvSpPr txBox="1">
            <a:spLocks noGrp="1"/>
          </p:cNvSpPr>
          <p:nvPr>
            <p:ph type="title" idx="4"/>
          </p:nvPr>
        </p:nvSpPr>
        <p:spPr>
          <a:xfrm>
            <a:off x="7794202"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587867" y="-502870"/>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42" name="Google Shape;2742;p23"/>
          <p:cNvGrpSpPr/>
          <p:nvPr/>
        </p:nvGrpSpPr>
        <p:grpSpPr>
          <a:xfrm rot="10800000" flipH="1">
            <a:off x="-14" y="-539149"/>
            <a:ext cx="1819184" cy="2361610"/>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60" name="Google Shape;2760;p23"/>
          <p:cNvGrpSpPr/>
          <p:nvPr/>
        </p:nvGrpSpPr>
        <p:grpSpPr>
          <a:xfrm rot="10800000" flipH="1">
            <a:off x="11548336" y="-2808609"/>
            <a:ext cx="5115133" cy="5254994"/>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784" name="Google Shape;2784;p23"/>
          <p:cNvGrpSpPr/>
          <p:nvPr/>
        </p:nvGrpSpPr>
        <p:grpSpPr>
          <a:xfrm rot="10800000" flipH="1">
            <a:off x="12890625" y="-384037"/>
            <a:ext cx="2185304" cy="2830411"/>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797" name="Google Shape;2797;p23"/>
          <p:cNvSpPr/>
          <p:nvPr/>
        </p:nvSpPr>
        <p:spPr>
          <a:xfrm rot="-4452864">
            <a:off x="12625049" y="670488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8" name="Google Shape;2798;p23"/>
          <p:cNvSpPr/>
          <p:nvPr/>
        </p:nvSpPr>
        <p:spPr>
          <a:xfrm rot="-4452864">
            <a:off x="-2926511" y="709368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76028292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0988"/>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860"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863"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581"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865" y="1299065"/>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867"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54"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52"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684"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45"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43"/>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2993"/>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41"/>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43"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51"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83607810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05779352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075"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32"/>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45"/>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50"/>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515"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605"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079"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31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161"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27"/>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46"/>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3417530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39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480"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710"/>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25"/>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7012"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34"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58007131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31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259"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27"/>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46"/>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2521944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606"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303"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218"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55"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585"/>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566"/>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622"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393"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161"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204"/>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6011" y="151737"/>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516"/>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75646901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710"/>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06865430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35"/>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561"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075"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079"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3002"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518"/>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879"/>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4960415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652"/>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80019659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25700054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66005469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785"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591"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46"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39"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162"/>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40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50963716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878"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15647505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88"/>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9431287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598"/>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58316865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086"/>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787"/>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447"/>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22"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356"/>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82944196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02627106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98357922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505"/>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695"/>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18"/>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576"/>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31"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19"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271"/>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201"/>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053"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3010253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140"/>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843"/>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506"/>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78"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415"/>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63157521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307"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766"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697125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10799821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792"/>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19"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204"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5971" y="180750"/>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246"/>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10"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20"/>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4947"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37" y="422639"/>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527796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392786783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35"/>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26"/>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173"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53423366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49828300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71086305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448"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755"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5969"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73241580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585895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49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10"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7947"/>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5663980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6960518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873"/>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673"/>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598"/>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71155390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51524001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567"/>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460"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180"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4988"/>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24"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26" y="732715"/>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680" y="835657"/>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574"/>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802"/>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374"/>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406" y="1287853"/>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54170125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489"/>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792"/>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14658596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736200"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38" name="Google Shape;2738;p23"/>
          <p:cNvSpPr txBox="1">
            <a:spLocks noGrp="1"/>
          </p:cNvSpPr>
          <p:nvPr>
            <p:ph type="title" idx="2"/>
          </p:nvPr>
        </p:nvSpPr>
        <p:spPr>
          <a:xfrm>
            <a:off x="3954600"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7575802"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40" name="Google Shape;2740;p23"/>
          <p:cNvSpPr txBox="1">
            <a:spLocks noGrp="1"/>
          </p:cNvSpPr>
          <p:nvPr>
            <p:ph type="title" idx="4"/>
          </p:nvPr>
        </p:nvSpPr>
        <p:spPr>
          <a:xfrm>
            <a:off x="7794202"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587867" y="-502870"/>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42" name="Google Shape;2742;p23"/>
          <p:cNvGrpSpPr/>
          <p:nvPr/>
        </p:nvGrpSpPr>
        <p:grpSpPr>
          <a:xfrm rot="10800000" flipH="1">
            <a:off x="-14" y="-539149"/>
            <a:ext cx="1819184" cy="2361610"/>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60" name="Google Shape;2760;p23"/>
          <p:cNvGrpSpPr/>
          <p:nvPr/>
        </p:nvGrpSpPr>
        <p:grpSpPr>
          <a:xfrm rot="10800000" flipH="1">
            <a:off x="11548336" y="-2808609"/>
            <a:ext cx="5115133" cy="5254994"/>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784" name="Google Shape;2784;p23"/>
          <p:cNvGrpSpPr/>
          <p:nvPr/>
        </p:nvGrpSpPr>
        <p:grpSpPr>
          <a:xfrm rot="10800000" flipH="1">
            <a:off x="12890625" y="-384037"/>
            <a:ext cx="2185304" cy="2830411"/>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797" name="Google Shape;2797;p23"/>
          <p:cNvSpPr/>
          <p:nvPr/>
        </p:nvSpPr>
        <p:spPr>
          <a:xfrm rot="-4452864">
            <a:off x="12625049" y="6704873"/>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8" name="Google Shape;2798;p23"/>
          <p:cNvSpPr/>
          <p:nvPr/>
        </p:nvSpPr>
        <p:spPr>
          <a:xfrm rot="-4452864">
            <a:off x="-2926511" y="7093673"/>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27944891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0977"/>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849"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856"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569"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853" y="1299054"/>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855"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43"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42"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673"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33"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33"/>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2983"/>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29"/>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32"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39"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47696343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1701374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063"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20"/>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34"/>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40"/>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503"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592"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067"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298"/>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150"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15"/>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35"/>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6937148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378"/>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470"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698"/>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15"/>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7001"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22"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09025419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298"/>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247"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15"/>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35"/>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1691431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10628266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594"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291"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207"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43"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574"/>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554"/>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610"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382"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150"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193"/>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6000" y="151727"/>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505"/>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0044064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698"/>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5547590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24"/>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549"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062"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067"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2990"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506"/>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868"/>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243764625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412940236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74053697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774"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579"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38"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27"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151"/>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390"/>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56203408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865"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95979558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76"/>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25066840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585"/>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82960812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073"/>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775"/>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435"/>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10"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343"/>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0442912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559"/>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749"/>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72"/>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630"/>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86"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73"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326"/>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256"/>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109"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25844298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395665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400621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492"/>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681"/>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05"/>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564"/>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19"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06"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259"/>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187"/>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041"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6236976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294"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754"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62316052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12233066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780"/>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07"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192"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5959" y="180738"/>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233"/>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10"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08"/>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4935"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20" y="422627"/>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46412683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91158092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23"/>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14"/>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131"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64476818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5658581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52874209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361"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820"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577048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437"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743"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5956"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53886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98778369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484"/>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10"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7934"/>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25271099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86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66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585"/>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6487814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5811264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553"/>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446"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168"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4976"/>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11"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13" y="732703"/>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667" y="835645"/>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561"/>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785"/>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361"/>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393" y="1287841"/>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8266692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477"/>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780"/>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84021920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736200"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38" name="Google Shape;2738;p23"/>
          <p:cNvSpPr txBox="1">
            <a:spLocks noGrp="1"/>
          </p:cNvSpPr>
          <p:nvPr>
            <p:ph type="title" idx="2"/>
          </p:nvPr>
        </p:nvSpPr>
        <p:spPr>
          <a:xfrm>
            <a:off x="3954600"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7575802"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40" name="Google Shape;2740;p23"/>
          <p:cNvSpPr txBox="1">
            <a:spLocks noGrp="1"/>
          </p:cNvSpPr>
          <p:nvPr>
            <p:ph type="title" idx="4"/>
          </p:nvPr>
        </p:nvSpPr>
        <p:spPr>
          <a:xfrm>
            <a:off x="7794202"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587867" y="-502870"/>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42" name="Google Shape;2742;p23"/>
          <p:cNvGrpSpPr/>
          <p:nvPr/>
        </p:nvGrpSpPr>
        <p:grpSpPr>
          <a:xfrm rot="10800000" flipH="1">
            <a:off x="-14" y="-539149"/>
            <a:ext cx="1819184" cy="2361610"/>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60" name="Google Shape;2760;p23"/>
          <p:cNvGrpSpPr/>
          <p:nvPr/>
        </p:nvGrpSpPr>
        <p:grpSpPr>
          <a:xfrm rot="10800000" flipH="1">
            <a:off x="11548336" y="-2808609"/>
            <a:ext cx="5115133" cy="5254994"/>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784" name="Google Shape;2784;p23"/>
          <p:cNvGrpSpPr/>
          <p:nvPr/>
        </p:nvGrpSpPr>
        <p:grpSpPr>
          <a:xfrm rot="10800000" flipH="1">
            <a:off x="12890625" y="-384037"/>
            <a:ext cx="2185304" cy="2830411"/>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797" name="Google Shape;2797;p23"/>
          <p:cNvSpPr/>
          <p:nvPr/>
        </p:nvSpPr>
        <p:spPr>
          <a:xfrm rot="-4452864">
            <a:off x="12625049" y="670486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8" name="Google Shape;2798;p23"/>
          <p:cNvSpPr/>
          <p:nvPr/>
        </p:nvSpPr>
        <p:spPr>
          <a:xfrm rot="-4452864">
            <a:off x="-2926511" y="709366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17432486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0964"/>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836"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839"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557"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841" y="1299041"/>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843"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30"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28"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660"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21"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19"/>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2969"/>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17"/>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19"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27"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290352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3525481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C02407-AF4F-4E38-AB5F-144F04D849B3}" type="slidenum">
              <a:rPr lang="en-US"/>
              <a:pPr>
                <a:defRPr/>
              </a:pPr>
              <a:t>‹#›</a:t>
            </a:fld>
            <a:endParaRPr lang="en-US"/>
          </a:p>
        </p:txBody>
      </p:sp>
    </p:spTree>
    <p:extLst>
      <p:ext uri="{BB962C8B-B14F-4D97-AF65-F5344CB8AC3E}">
        <p14:creationId xmlns:p14="http://schemas.microsoft.com/office/powerpoint/2010/main" val="3497121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86004042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051"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08"/>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21"/>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26"/>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491"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581"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055"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286"/>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137"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03"/>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22"/>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89949748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366"/>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456"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686"/>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01"/>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6988"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10"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4906786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286"/>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235"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03"/>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22"/>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8349922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582"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279"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194"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31"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561"/>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542"/>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598"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369"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137"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180"/>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5987" y="151713"/>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493"/>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71977080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686"/>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16900472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11"/>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537"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051"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055"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2978"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494"/>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855"/>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98818717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124424795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6424591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761"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567"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22"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15"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138"/>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377"/>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4794975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846"/>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74"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258"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6025" y="180804"/>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300"/>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28"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75"/>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5001"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91" y="422693"/>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8181889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37067179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91"/>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80"/>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215"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7046437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0152394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0059126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503"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809"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6023"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9680569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1333486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551"/>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28"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8001"/>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339902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927"/>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726"/>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652"/>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8309958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4" y="4406999"/>
            <a:ext cx="7772400" cy="136207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4" y="2906814"/>
            <a:ext cx="7772400" cy="1500187"/>
          </a:xfrm>
        </p:spPr>
        <p:txBody>
          <a:bodyPr anchor="b"/>
          <a:lstStyle>
            <a:lvl1pPr marL="0" indent="0">
              <a:buNone/>
              <a:defRPr sz="2000"/>
            </a:lvl1pPr>
            <a:lvl2pPr marL="456048" indent="0">
              <a:buNone/>
              <a:defRPr sz="1800"/>
            </a:lvl2pPr>
            <a:lvl3pPr marL="912096" indent="0">
              <a:buNone/>
              <a:defRPr sz="1600"/>
            </a:lvl3pPr>
            <a:lvl4pPr marL="1368142" indent="0">
              <a:buNone/>
              <a:defRPr sz="1400"/>
            </a:lvl4pPr>
            <a:lvl5pPr marL="1824130" indent="0">
              <a:buNone/>
              <a:defRPr sz="1400"/>
            </a:lvl5pPr>
            <a:lvl6pPr marL="2280161" indent="0">
              <a:buNone/>
              <a:defRPr sz="1400"/>
            </a:lvl6pPr>
            <a:lvl7pPr marL="2736192" indent="0">
              <a:buNone/>
              <a:defRPr sz="1400"/>
            </a:lvl7pPr>
            <a:lvl8pPr marL="3192218" indent="0">
              <a:buNone/>
              <a:defRPr sz="1400"/>
            </a:lvl8pPr>
            <a:lvl9pPr marL="3648248"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9E70DFD-4369-4229-A80F-9312244A25E5}" type="slidenum">
              <a:rPr lang="en-US"/>
              <a:pPr>
                <a:defRPr/>
              </a:pPr>
              <a:t>‹#›</a:t>
            </a:fld>
            <a:endParaRPr lang="en-US"/>
          </a:p>
        </p:txBody>
      </p:sp>
    </p:spTree>
    <p:extLst>
      <p:ext uri="{BB962C8B-B14F-4D97-AF65-F5344CB8AC3E}">
        <p14:creationId xmlns:p14="http://schemas.microsoft.com/office/powerpoint/2010/main" val="272629223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0825146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621"/>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515"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234"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5042"/>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78"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80" y="732769"/>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734" y="835711"/>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628"/>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856"/>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428"/>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460" y="1287907"/>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6789111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543"/>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846"/>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5584798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736200"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38" name="Google Shape;2738;p23"/>
          <p:cNvSpPr txBox="1">
            <a:spLocks noGrp="1"/>
          </p:cNvSpPr>
          <p:nvPr>
            <p:ph type="title" idx="2"/>
          </p:nvPr>
        </p:nvSpPr>
        <p:spPr>
          <a:xfrm>
            <a:off x="3954600"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7575802"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40" name="Google Shape;2740;p23"/>
          <p:cNvSpPr txBox="1">
            <a:spLocks noGrp="1"/>
          </p:cNvSpPr>
          <p:nvPr>
            <p:ph type="title" idx="4"/>
          </p:nvPr>
        </p:nvSpPr>
        <p:spPr>
          <a:xfrm>
            <a:off x="7794202"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587867" y="-502870"/>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42" name="Google Shape;2742;p23"/>
          <p:cNvGrpSpPr/>
          <p:nvPr/>
        </p:nvGrpSpPr>
        <p:grpSpPr>
          <a:xfrm rot="10800000" flipH="1">
            <a:off x="-14" y="-539149"/>
            <a:ext cx="1819184" cy="2361610"/>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60" name="Google Shape;2760;p23"/>
          <p:cNvGrpSpPr/>
          <p:nvPr/>
        </p:nvGrpSpPr>
        <p:grpSpPr>
          <a:xfrm rot="10800000" flipH="1">
            <a:off x="11548336" y="-2808609"/>
            <a:ext cx="5115133" cy="5254994"/>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784" name="Google Shape;2784;p23"/>
          <p:cNvGrpSpPr/>
          <p:nvPr/>
        </p:nvGrpSpPr>
        <p:grpSpPr>
          <a:xfrm rot="10800000" flipH="1">
            <a:off x="12890625" y="-384037"/>
            <a:ext cx="2185304" cy="2830411"/>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797" name="Google Shape;2797;p23"/>
          <p:cNvSpPr/>
          <p:nvPr/>
        </p:nvSpPr>
        <p:spPr>
          <a:xfrm rot="-4452864">
            <a:off x="12625049" y="6704927"/>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8" name="Google Shape;2798;p23"/>
          <p:cNvSpPr/>
          <p:nvPr/>
        </p:nvSpPr>
        <p:spPr>
          <a:xfrm rot="-4452864">
            <a:off x="-2926511" y="7093726"/>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2037998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1031"/>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903"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910"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623"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907" y="1299108"/>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909"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97"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96"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727"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87"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88"/>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3037"/>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83"/>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91"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93"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2726366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48391016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117"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74"/>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88"/>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95"/>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557"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647"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121"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353"/>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204"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74"/>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89"/>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3696566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433"/>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524"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752"/>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69"/>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7055"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76"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03857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353"/>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302"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74"/>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89"/>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65246857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649"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345"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263"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97"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628"/>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609"/>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665"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436"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204"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247"/>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6054" y="151781"/>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559"/>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049419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2" y="1600302"/>
            <a:ext cx="4038600" cy="4525963"/>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600302"/>
            <a:ext cx="4038600" cy="4525963"/>
          </a:xfrm>
        </p:spPr>
        <p:txBody>
          <a:bodyPr/>
          <a:lstStyle>
            <a:lvl1pPr>
              <a:defRPr sz="29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D06619-7B0C-45D5-AB1C-927A5FFE1DC3}" type="slidenum">
              <a:rPr lang="en-US"/>
              <a:pPr>
                <a:defRPr/>
              </a:pPr>
              <a:t>‹#›</a:t>
            </a:fld>
            <a:endParaRPr lang="en-US"/>
          </a:p>
        </p:txBody>
      </p:sp>
    </p:spTree>
    <p:extLst>
      <p:ext uri="{BB962C8B-B14F-4D97-AF65-F5344CB8AC3E}">
        <p14:creationId xmlns:p14="http://schemas.microsoft.com/office/powerpoint/2010/main" val="97410654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753"/>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74492589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83"/>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603"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117"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121"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3046"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560"/>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922"/>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31822961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234139774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9301763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828"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633"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93"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81"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207"/>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444"/>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61277230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919"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5749710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94"/>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69734179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639"/>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785523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127"/>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829"/>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489"/>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64"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398"/>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0558849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3053105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1" y="1535116"/>
            <a:ext cx="4040189" cy="639762"/>
          </a:xfrm>
        </p:spPr>
        <p:txBody>
          <a:bodyPr anchor="b"/>
          <a:lstStyle>
            <a:lvl1pPr marL="0" indent="0">
              <a:buNone/>
              <a:defRPr sz="2400" b="1"/>
            </a:lvl1pPr>
            <a:lvl2pPr marL="456048" indent="0">
              <a:buNone/>
              <a:defRPr sz="2000" b="1"/>
            </a:lvl2pPr>
            <a:lvl3pPr marL="912096" indent="0">
              <a:buNone/>
              <a:defRPr sz="1800" b="1"/>
            </a:lvl3pPr>
            <a:lvl4pPr marL="1368142" indent="0">
              <a:buNone/>
              <a:defRPr sz="1600" b="1"/>
            </a:lvl4pPr>
            <a:lvl5pPr marL="1824130" indent="0">
              <a:buNone/>
              <a:defRPr sz="1600" b="1"/>
            </a:lvl5pPr>
            <a:lvl6pPr marL="2280161" indent="0">
              <a:buNone/>
              <a:defRPr sz="1600" b="1"/>
            </a:lvl6pPr>
            <a:lvl7pPr marL="2736192" indent="0">
              <a:buNone/>
              <a:defRPr sz="1600" b="1"/>
            </a:lvl7pPr>
            <a:lvl8pPr marL="3192218" indent="0">
              <a:buNone/>
              <a:defRPr sz="1600" b="1"/>
            </a:lvl8pPr>
            <a:lvl9pPr marL="3648248"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1" y="2174879"/>
            <a:ext cx="4040189"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0" y="1535116"/>
            <a:ext cx="4041774" cy="639762"/>
          </a:xfrm>
        </p:spPr>
        <p:txBody>
          <a:bodyPr anchor="b"/>
          <a:lstStyle>
            <a:lvl1pPr marL="0" indent="0">
              <a:buNone/>
              <a:defRPr sz="2400" b="1"/>
            </a:lvl1pPr>
            <a:lvl2pPr marL="456048" indent="0">
              <a:buNone/>
              <a:defRPr sz="2000" b="1"/>
            </a:lvl2pPr>
            <a:lvl3pPr marL="912096" indent="0">
              <a:buNone/>
              <a:defRPr sz="1800" b="1"/>
            </a:lvl3pPr>
            <a:lvl4pPr marL="1368142" indent="0">
              <a:buNone/>
              <a:defRPr sz="1600" b="1"/>
            </a:lvl4pPr>
            <a:lvl5pPr marL="1824130" indent="0">
              <a:buNone/>
              <a:defRPr sz="1600" b="1"/>
            </a:lvl5pPr>
            <a:lvl6pPr marL="2280161" indent="0">
              <a:buNone/>
              <a:defRPr sz="1600" b="1"/>
            </a:lvl6pPr>
            <a:lvl7pPr marL="2736192" indent="0">
              <a:buNone/>
              <a:defRPr sz="1600" b="1"/>
            </a:lvl7pPr>
            <a:lvl8pPr marL="3192218" indent="0">
              <a:buNone/>
              <a:defRPr sz="1600" b="1"/>
            </a:lvl8pPr>
            <a:lvl9pPr marL="3648248"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0" y="2174879"/>
            <a:ext cx="4041774"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0AC87BE-F4E3-4C98-99C3-FF4435BEF33B}" type="slidenum">
              <a:rPr lang="en-US"/>
              <a:pPr>
                <a:defRPr/>
              </a:pPr>
              <a:t>‹#›</a:t>
            </a:fld>
            <a:endParaRPr lang="en-US"/>
          </a:p>
        </p:txBody>
      </p:sp>
    </p:spTree>
    <p:extLst>
      <p:ext uri="{BB962C8B-B14F-4D97-AF65-F5344CB8AC3E}">
        <p14:creationId xmlns:p14="http://schemas.microsoft.com/office/powerpoint/2010/main" val="115655264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36006368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547"/>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735"/>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59"/>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618"/>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73"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60"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313"/>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243"/>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095"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0301380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348"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808"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54256917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34665738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834"/>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61"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246"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6013" y="180792"/>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287"/>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28"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62"/>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4989"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79" y="422681"/>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68190265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241366898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77"/>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68"/>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173"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5249053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03810072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48076235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491"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797"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6010"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2075256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812772-6202-48D0-8CF5-95B6F65F1205}" type="slidenum">
              <a:rPr lang="en-US"/>
              <a:pPr>
                <a:defRPr/>
              </a:pPr>
              <a:t>‹#›</a:t>
            </a:fld>
            <a:endParaRPr lang="en-US"/>
          </a:p>
        </p:txBody>
      </p:sp>
    </p:spTree>
    <p:extLst>
      <p:ext uri="{BB962C8B-B14F-4D97-AF65-F5344CB8AC3E}">
        <p14:creationId xmlns:p14="http://schemas.microsoft.com/office/powerpoint/2010/main" val="200723963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67937883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539"/>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28"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7988"/>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593629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91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71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639"/>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0267014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40592713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607"/>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502"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222"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5030"/>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65"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68" y="732757"/>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721" y="835699"/>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615"/>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839"/>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416"/>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447" y="1287895"/>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7604039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531"/>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834"/>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48427439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736200"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38" name="Google Shape;2738;p23"/>
          <p:cNvSpPr txBox="1">
            <a:spLocks noGrp="1"/>
          </p:cNvSpPr>
          <p:nvPr>
            <p:ph type="title" idx="2"/>
          </p:nvPr>
        </p:nvSpPr>
        <p:spPr>
          <a:xfrm>
            <a:off x="3954600"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7575802" y="5884560"/>
            <a:ext cx="3073440" cy="127920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740" name="Google Shape;2740;p23"/>
          <p:cNvSpPr txBox="1">
            <a:spLocks noGrp="1"/>
          </p:cNvSpPr>
          <p:nvPr>
            <p:ph type="title" idx="4"/>
          </p:nvPr>
        </p:nvSpPr>
        <p:spPr>
          <a:xfrm>
            <a:off x="7794202" y="5521600"/>
            <a:ext cx="26366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587867" y="-502870"/>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42" name="Google Shape;2742;p23"/>
          <p:cNvGrpSpPr/>
          <p:nvPr/>
        </p:nvGrpSpPr>
        <p:grpSpPr>
          <a:xfrm rot="10800000" flipH="1">
            <a:off x="-14" y="-539149"/>
            <a:ext cx="1819184" cy="2361610"/>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60" name="Google Shape;2760;p23"/>
          <p:cNvGrpSpPr/>
          <p:nvPr/>
        </p:nvGrpSpPr>
        <p:grpSpPr>
          <a:xfrm rot="10800000" flipH="1">
            <a:off x="11548336" y="-2808609"/>
            <a:ext cx="5115133" cy="5254994"/>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784" name="Google Shape;2784;p23"/>
          <p:cNvGrpSpPr/>
          <p:nvPr/>
        </p:nvGrpSpPr>
        <p:grpSpPr>
          <a:xfrm rot="10800000" flipH="1">
            <a:off x="12890625" y="-384037"/>
            <a:ext cx="2185304" cy="2830411"/>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797" name="Google Shape;2797;p23"/>
          <p:cNvSpPr/>
          <p:nvPr/>
        </p:nvSpPr>
        <p:spPr>
          <a:xfrm rot="-4452864">
            <a:off x="12625049" y="670491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8" name="Google Shape;2798;p23"/>
          <p:cNvSpPr/>
          <p:nvPr/>
        </p:nvSpPr>
        <p:spPr>
          <a:xfrm rot="-4452864">
            <a:off x="-2926511" y="7093715"/>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94699760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1019"/>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891"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898"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611"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895" y="1299095"/>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897"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84"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82"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714"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75"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75"/>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3023"/>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71"/>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74"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81"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1955645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569560" y="6073867"/>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79" name="Google Shape;2879;p25"/>
          <p:cNvSpPr txBox="1">
            <a:spLocks noGrp="1"/>
          </p:cNvSpPr>
          <p:nvPr>
            <p:ph type="title"/>
          </p:nvPr>
        </p:nvSpPr>
        <p:spPr>
          <a:xfrm>
            <a:off x="1569560" y="571091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569574" y="500770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1" name="Google Shape;2881;p25"/>
          <p:cNvSpPr txBox="1">
            <a:spLocks noGrp="1"/>
          </p:cNvSpPr>
          <p:nvPr>
            <p:ph type="subTitle" idx="3"/>
          </p:nvPr>
        </p:nvSpPr>
        <p:spPr>
          <a:xfrm>
            <a:off x="1569560" y="3412108"/>
            <a:ext cx="2747040" cy="111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2" name="Google Shape;2882;p25"/>
          <p:cNvSpPr txBox="1">
            <a:spLocks noGrp="1"/>
          </p:cNvSpPr>
          <p:nvPr>
            <p:ph type="title" idx="4"/>
          </p:nvPr>
        </p:nvSpPr>
        <p:spPr>
          <a:xfrm>
            <a:off x="1569563" y="3049158"/>
            <a:ext cx="2747040" cy="3888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sz="29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569574" y="2345941"/>
            <a:ext cx="2747040" cy="7032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4" name="Google Shape;2884;p25"/>
          <p:cNvSpPr txBox="1">
            <a:spLocks noGrp="1"/>
          </p:cNvSpPr>
          <p:nvPr>
            <p:ph type="subTitle" idx="6"/>
          </p:nvPr>
        </p:nvSpPr>
        <p:spPr>
          <a:xfrm>
            <a:off x="10320600" y="3412108"/>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5" name="Google Shape;2885;p25"/>
          <p:cNvSpPr txBox="1">
            <a:spLocks noGrp="1"/>
          </p:cNvSpPr>
          <p:nvPr>
            <p:ph type="title" idx="7"/>
          </p:nvPr>
        </p:nvSpPr>
        <p:spPr>
          <a:xfrm>
            <a:off x="10320608" y="304915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10320616" y="234594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87" name="Google Shape;2887;p25"/>
          <p:cNvSpPr txBox="1">
            <a:spLocks noGrp="1"/>
          </p:cNvSpPr>
          <p:nvPr>
            <p:ph type="subTitle" idx="9"/>
          </p:nvPr>
        </p:nvSpPr>
        <p:spPr>
          <a:xfrm>
            <a:off x="10320574" y="6073867"/>
            <a:ext cx="2747040" cy="1117920"/>
          </a:xfrm>
          <a:prstGeom prst="rect">
            <a:avLst/>
          </a:prstGeom>
        </p:spPr>
        <p:txBody>
          <a:bodyPr spcFirstLastPara="1" wrap="square" lIns="145896" tIns="145896" rIns="145896" bIns="145896"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888" name="Google Shape;2888;p25"/>
          <p:cNvSpPr txBox="1">
            <a:spLocks noGrp="1"/>
          </p:cNvSpPr>
          <p:nvPr>
            <p:ph type="title" idx="13"/>
          </p:nvPr>
        </p:nvSpPr>
        <p:spPr>
          <a:xfrm>
            <a:off x="10320582" y="5710918"/>
            <a:ext cx="2747040" cy="3888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1800"/>
              <a:buNone/>
              <a:defRPr sz="29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10320590" y="5007701"/>
            <a:ext cx="2747040" cy="703200"/>
          </a:xfrm>
          <a:prstGeom prst="rect">
            <a:avLst/>
          </a:prstGeom>
        </p:spPr>
        <p:txBody>
          <a:bodyPr spcFirstLastPara="1" wrap="square" lIns="145896" tIns="145896" rIns="145896" bIns="145896"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90" name="Google Shape;2890;p25"/>
          <p:cNvSpPr txBox="1">
            <a:spLocks noGrp="1"/>
          </p:cNvSpPr>
          <p:nvPr>
            <p:ph type="title" idx="15"/>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1118957" y="459456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2" name="Google Shape;2892;p25"/>
          <p:cNvSpPr/>
          <p:nvPr/>
        </p:nvSpPr>
        <p:spPr>
          <a:xfrm>
            <a:off x="1102117" y="651893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3" name="Google Shape;2893;p25"/>
          <p:cNvSpPr/>
          <p:nvPr/>
        </p:nvSpPr>
        <p:spPr>
          <a:xfrm>
            <a:off x="597365" y="692245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4" name="Google Shape;2894;p25"/>
          <p:cNvSpPr/>
          <p:nvPr/>
        </p:nvSpPr>
        <p:spPr>
          <a:xfrm>
            <a:off x="674243" y="678461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5" name="Google Shape;2895;p25"/>
          <p:cNvSpPr/>
          <p:nvPr/>
        </p:nvSpPr>
        <p:spPr>
          <a:xfrm>
            <a:off x="770813" y="692245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6" name="Google Shape;2896;p25"/>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7" name="Google Shape;2897;p25"/>
          <p:cNvSpPr/>
          <p:nvPr/>
        </p:nvSpPr>
        <p:spPr>
          <a:xfrm>
            <a:off x="770819" y="2434487"/>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8" name="Google Shape;2898;p25"/>
          <p:cNvSpPr/>
          <p:nvPr/>
        </p:nvSpPr>
        <p:spPr>
          <a:xfrm>
            <a:off x="893601" y="6456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9" name="Google Shape;2899;p25"/>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0" name="Google Shape;2900;p25"/>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1" name="Google Shape;2901;p25"/>
          <p:cNvSpPr/>
          <p:nvPr/>
        </p:nvSpPr>
        <p:spPr>
          <a:xfrm flipH="1">
            <a:off x="14074507" y="4440249"/>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2" name="Google Shape;2902;p25"/>
          <p:cNvSpPr/>
          <p:nvPr/>
        </p:nvSpPr>
        <p:spPr>
          <a:xfrm flipH="1">
            <a:off x="13761935" y="510892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3" name="Google Shape;2903;p25"/>
          <p:cNvSpPr/>
          <p:nvPr/>
        </p:nvSpPr>
        <p:spPr>
          <a:xfrm flipH="1">
            <a:off x="14001509" y="753249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4" name="Google Shape;2904;p25"/>
          <p:cNvSpPr/>
          <p:nvPr/>
        </p:nvSpPr>
        <p:spPr>
          <a:xfrm flipH="1">
            <a:off x="13924631" y="739465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5" name="Google Shape;2905;p25"/>
          <p:cNvSpPr/>
          <p:nvPr/>
        </p:nvSpPr>
        <p:spPr>
          <a:xfrm flipH="1">
            <a:off x="13828061" y="75324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6" name="Google Shape;2906;p25"/>
          <p:cNvSpPr/>
          <p:nvPr/>
        </p:nvSpPr>
        <p:spPr>
          <a:xfrm flipH="1">
            <a:off x="13790076" y="38998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7" name="Google Shape;2907;p25"/>
          <p:cNvSpPr/>
          <p:nvPr/>
        </p:nvSpPr>
        <p:spPr>
          <a:xfrm flipH="1">
            <a:off x="14051405" y="58966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8" name="Google Shape;2908;p25"/>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9" name="Google Shape;2909;p25"/>
          <p:cNvSpPr/>
          <p:nvPr/>
        </p:nvSpPr>
        <p:spPr>
          <a:xfrm flipH="1">
            <a:off x="14102661" y="627681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0" name="Google Shape;2910;p25"/>
          <p:cNvSpPr/>
          <p:nvPr/>
        </p:nvSpPr>
        <p:spPr>
          <a:xfrm flipH="1">
            <a:off x="14081892" y="657704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1" name="Google Shape;2911;p25"/>
          <p:cNvSpPr/>
          <p:nvPr/>
        </p:nvSpPr>
        <p:spPr>
          <a:xfrm>
            <a:off x="1185056" y="7392208"/>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2" name="Google Shape;2912;p25"/>
          <p:cNvSpPr/>
          <p:nvPr/>
        </p:nvSpPr>
        <p:spPr>
          <a:xfrm>
            <a:off x="1105258" y="636744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3" name="Google Shape;2913;p25"/>
          <p:cNvSpPr/>
          <p:nvPr/>
        </p:nvSpPr>
        <p:spPr>
          <a:xfrm>
            <a:off x="836895" y="510892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4" name="Google Shape;2914;p25"/>
          <p:cNvSpPr/>
          <p:nvPr/>
        </p:nvSpPr>
        <p:spPr>
          <a:xfrm flipH="1">
            <a:off x="14245639" y="70642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5" name="Google Shape;2915;p25"/>
          <p:cNvSpPr/>
          <p:nvPr/>
        </p:nvSpPr>
        <p:spPr>
          <a:xfrm flipH="1">
            <a:off x="13771883" y="69499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6" name="Google Shape;2916;p25"/>
          <p:cNvSpPr/>
          <p:nvPr/>
        </p:nvSpPr>
        <p:spPr>
          <a:xfrm flipH="1">
            <a:off x="13968220" y="569144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7" name="Google Shape;2917;p25"/>
          <p:cNvSpPr/>
          <p:nvPr/>
        </p:nvSpPr>
        <p:spPr>
          <a:xfrm>
            <a:off x="12289759" y="335050"/>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8" name="Google Shape;2918;p25"/>
          <p:cNvSpPr/>
          <p:nvPr/>
        </p:nvSpPr>
        <p:spPr>
          <a:xfrm>
            <a:off x="2128163" y="8076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9" name="Google Shape;2919;p25"/>
          <p:cNvSpPr/>
          <p:nvPr/>
        </p:nvSpPr>
        <p:spPr>
          <a:xfrm>
            <a:off x="2205042" y="6697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0" name="Google Shape;2920;p25"/>
          <p:cNvSpPr/>
          <p:nvPr/>
        </p:nvSpPr>
        <p:spPr>
          <a:xfrm>
            <a:off x="3602213" y="53329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1" name="Google Shape;2921;p25"/>
          <p:cNvSpPr/>
          <p:nvPr/>
        </p:nvSpPr>
        <p:spPr>
          <a:xfrm>
            <a:off x="10865657" y="761866"/>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22287947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3279037" y="320915"/>
            <a:ext cx="1007522" cy="1086184"/>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935" name="Google Shape;2935;p26"/>
          <p:cNvSpPr/>
          <p:nvPr/>
        </p:nvSpPr>
        <p:spPr>
          <a:xfrm rot="2741762" flipH="1">
            <a:off x="1057105" y="7479183"/>
            <a:ext cx="268517" cy="72680"/>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6" name="Google Shape;2936;p26"/>
          <p:cNvSpPr/>
          <p:nvPr/>
        </p:nvSpPr>
        <p:spPr>
          <a:xfrm rot="2741762" flipH="1">
            <a:off x="933737" y="7249362"/>
            <a:ext cx="222376" cy="69211"/>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7" name="Google Shape;2937;p26"/>
          <p:cNvSpPr/>
          <p:nvPr/>
        </p:nvSpPr>
        <p:spPr>
          <a:xfrm rot="2741762" flipH="1">
            <a:off x="801690" y="7421994"/>
            <a:ext cx="202776" cy="6539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8" name="Google Shape;2938;p26"/>
          <p:cNvSpPr/>
          <p:nvPr/>
        </p:nvSpPr>
        <p:spPr>
          <a:xfrm rot="2741762" flipH="1">
            <a:off x="720767" y="7226838"/>
            <a:ext cx="202776" cy="6539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9" name="Google Shape;2939;p26"/>
          <p:cNvSpPr/>
          <p:nvPr/>
        </p:nvSpPr>
        <p:spPr>
          <a:xfrm rot="2741762" flipH="1">
            <a:off x="914170" y="7074124"/>
            <a:ext cx="252038" cy="867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0" name="Google Shape;2940;p26"/>
          <p:cNvSpPr/>
          <p:nvPr/>
        </p:nvSpPr>
        <p:spPr>
          <a:xfrm rot="2741762" flipH="1">
            <a:off x="562178" y="6888175"/>
            <a:ext cx="183000" cy="8378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1" name="Google Shape;2941;p26"/>
          <p:cNvSpPr/>
          <p:nvPr/>
        </p:nvSpPr>
        <p:spPr>
          <a:xfrm rot="2741762" flipH="1">
            <a:off x="453017" y="7225182"/>
            <a:ext cx="170512" cy="6522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2" name="Google Shape;2942;p26"/>
          <p:cNvSpPr/>
          <p:nvPr/>
        </p:nvSpPr>
        <p:spPr>
          <a:xfrm rot="2741762" flipH="1">
            <a:off x="365545" y="6906949"/>
            <a:ext cx="160277" cy="7389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3" name="Google Shape;2943;p26"/>
          <p:cNvSpPr/>
          <p:nvPr/>
        </p:nvSpPr>
        <p:spPr>
          <a:xfrm rot="2741762" flipH="1">
            <a:off x="686800" y="7682944"/>
            <a:ext cx="193235" cy="732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4" name="Google Shape;2944;p26"/>
          <p:cNvSpPr/>
          <p:nvPr/>
        </p:nvSpPr>
        <p:spPr>
          <a:xfrm rot="2741762" flipH="1">
            <a:off x="1026252" y="7802368"/>
            <a:ext cx="208846" cy="7545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5" name="Google Shape;2945;p26"/>
          <p:cNvSpPr/>
          <p:nvPr/>
        </p:nvSpPr>
        <p:spPr>
          <a:xfrm rot="2741762" flipH="1">
            <a:off x="499152" y="7459260"/>
            <a:ext cx="205726" cy="8967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6" name="Google Shape;2946;p26"/>
          <p:cNvSpPr/>
          <p:nvPr/>
        </p:nvSpPr>
        <p:spPr>
          <a:xfrm rot="2741762" flipH="1">
            <a:off x="204086" y="7172429"/>
            <a:ext cx="166522" cy="714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7" name="Google Shape;2947;p26"/>
          <p:cNvSpPr/>
          <p:nvPr/>
        </p:nvSpPr>
        <p:spPr>
          <a:xfrm rot="2741762" flipH="1">
            <a:off x="1295595" y="7359819"/>
            <a:ext cx="219080" cy="9002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8" name="Google Shape;2948;p26"/>
          <p:cNvSpPr/>
          <p:nvPr/>
        </p:nvSpPr>
        <p:spPr>
          <a:xfrm rot="2741762" flipH="1">
            <a:off x="210634" y="7456670"/>
            <a:ext cx="160972" cy="79966"/>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9" name="Google Shape;2949;p26"/>
          <p:cNvSpPr/>
          <p:nvPr/>
        </p:nvSpPr>
        <p:spPr>
          <a:xfrm rot="2741762" flipH="1">
            <a:off x="1267109" y="7782443"/>
            <a:ext cx="209020" cy="8360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0" name="Google Shape;2950;p26"/>
          <p:cNvSpPr/>
          <p:nvPr/>
        </p:nvSpPr>
        <p:spPr>
          <a:xfrm rot="2741762" flipH="1">
            <a:off x="485522" y="7808959"/>
            <a:ext cx="183000" cy="7389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1" name="Google Shape;2951;p26"/>
          <p:cNvSpPr/>
          <p:nvPr/>
        </p:nvSpPr>
        <p:spPr>
          <a:xfrm rot="2741762" flipH="1">
            <a:off x="889451" y="7945354"/>
            <a:ext cx="205726" cy="72680"/>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2" name="Google Shape;2952;p26"/>
          <p:cNvSpPr/>
          <p:nvPr/>
        </p:nvSpPr>
        <p:spPr>
          <a:xfrm flipH="1">
            <a:off x="14031497"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3" name="Google Shape;2953;p26"/>
          <p:cNvSpPr/>
          <p:nvPr/>
        </p:nvSpPr>
        <p:spPr>
          <a:xfrm flipH="1">
            <a:off x="13918817"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4" name="Google Shape;2954;p26"/>
          <p:cNvSpPr/>
          <p:nvPr/>
        </p:nvSpPr>
        <p:spPr>
          <a:xfrm flipH="1">
            <a:off x="13581106"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5" name="Google Shape;2955;p26"/>
          <p:cNvSpPr/>
          <p:nvPr/>
        </p:nvSpPr>
        <p:spPr>
          <a:xfrm flipH="1">
            <a:off x="1353447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6" name="Google Shape;2956;p26"/>
          <p:cNvSpPr/>
          <p:nvPr/>
        </p:nvSpPr>
        <p:spPr>
          <a:xfrm flipH="1">
            <a:off x="13800328" y="781734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7" name="Google Shape;2957;p26"/>
          <p:cNvSpPr/>
          <p:nvPr/>
        </p:nvSpPr>
        <p:spPr>
          <a:xfrm flipH="1">
            <a:off x="13725150"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8" name="Google Shape;2958;p26"/>
          <p:cNvSpPr/>
          <p:nvPr/>
        </p:nvSpPr>
        <p:spPr>
          <a:xfrm flipH="1">
            <a:off x="14138038"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9" name="Google Shape;2959;p26"/>
          <p:cNvSpPr/>
          <p:nvPr/>
        </p:nvSpPr>
        <p:spPr>
          <a:xfrm flipH="1">
            <a:off x="14419733"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0" name="Google Shape;2960;p26"/>
          <p:cNvSpPr/>
          <p:nvPr/>
        </p:nvSpPr>
        <p:spPr>
          <a:xfrm flipH="1">
            <a:off x="13985191"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1" name="Google Shape;2961;p26"/>
          <p:cNvSpPr/>
          <p:nvPr/>
        </p:nvSpPr>
        <p:spPr>
          <a:xfrm flipH="1">
            <a:off x="13368685" y="7549657"/>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2" name="Google Shape;2962;p26"/>
          <p:cNvSpPr/>
          <p:nvPr/>
        </p:nvSpPr>
        <p:spPr>
          <a:xfrm flipH="1">
            <a:off x="13390428"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3" name="Google Shape;2963;p26"/>
          <p:cNvSpPr/>
          <p:nvPr/>
        </p:nvSpPr>
        <p:spPr>
          <a:xfrm flipH="1">
            <a:off x="13178008" y="7477876"/>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4" name="Google Shape;2964;p26"/>
          <p:cNvSpPr/>
          <p:nvPr/>
        </p:nvSpPr>
        <p:spPr>
          <a:xfrm flipH="1">
            <a:off x="1311793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5" name="Google Shape;2965;p26"/>
          <p:cNvSpPr/>
          <p:nvPr/>
        </p:nvSpPr>
        <p:spPr>
          <a:xfrm flipH="1">
            <a:off x="14018718"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6" name="Google Shape;2966;p26"/>
          <p:cNvSpPr/>
          <p:nvPr/>
        </p:nvSpPr>
        <p:spPr>
          <a:xfrm flipH="1">
            <a:off x="13696682"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7" name="Google Shape;2967;p26"/>
          <p:cNvSpPr/>
          <p:nvPr/>
        </p:nvSpPr>
        <p:spPr>
          <a:xfrm flipH="1">
            <a:off x="13162243"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8" name="Google Shape;2968;p26"/>
          <p:cNvSpPr/>
          <p:nvPr/>
        </p:nvSpPr>
        <p:spPr>
          <a:xfrm flipH="1">
            <a:off x="14316102"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9" name="Google Shape;2969;p26"/>
          <p:cNvSpPr/>
          <p:nvPr/>
        </p:nvSpPr>
        <p:spPr>
          <a:xfrm flipH="1">
            <a:off x="13787548"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0" name="Google Shape;2970;p26"/>
          <p:cNvSpPr/>
          <p:nvPr/>
        </p:nvSpPr>
        <p:spPr>
          <a:xfrm flipH="1">
            <a:off x="13218498"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1" name="Google Shape;2971;p26"/>
          <p:cNvSpPr/>
          <p:nvPr/>
        </p:nvSpPr>
        <p:spPr>
          <a:xfrm flipH="1">
            <a:off x="12990319"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2" name="Google Shape;2972;p26"/>
          <p:cNvSpPr/>
          <p:nvPr/>
        </p:nvSpPr>
        <p:spPr>
          <a:xfrm flipH="1">
            <a:off x="13856657"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3" name="Google Shape;2973;p26"/>
          <p:cNvSpPr/>
          <p:nvPr/>
        </p:nvSpPr>
        <p:spPr>
          <a:xfrm rot="938682">
            <a:off x="941627" y="3222645"/>
            <a:ext cx="4293364" cy="34216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4" name="Google Shape;2974;p26"/>
          <p:cNvSpPr/>
          <p:nvPr/>
        </p:nvSpPr>
        <p:spPr>
          <a:xfrm rot="887491" flipH="1">
            <a:off x="5882003" y="4003119"/>
            <a:ext cx="4293364" cy="342169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5" name="Google Shape;2975;p26"/>
          <p:cNvSpPr/>
          <p:nvPr/>
        </p:nvSpPr>
        <p:spPr>
          <a:xfrm rot="4457575" flipH="1">
            <a:off x="9635119" y="2178586"/>
            <a:ext cx="4293384" cy="342171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6" name="Google Shape;2976;p2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1897495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BC72AA4-51B9-4AF7-B54B-9487861EE0E9}" type="slidenum">
              <a:rPr lang="en-US"/>
              <a:pPr>
                <a:defRPr/>
              </a:pPr>
              <a:t>‹#›</a:t>
            </a:fld>
            <a:endParaRPr lang="en-US"/>
          </a:p>
        </p:txBody>
      </p:sp>
    </p:spTree>
    <p:extLst>
      <p:ext uri="{BB962C8B-B14F-4D97-AF65-F5344CB8AC3E}">
        <p14:creationId xmlns:p14="http://schemas.microsoft.com/office/powerpoint/2010/main" val="85570729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64218" y="7064531"/>
            <a:ext cx="1007522" cy="1086184"/>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990" name="Google Shape;2990;p27"/>
          <p:cNvGrpSpPr/>
          <p:nvPr/>
        </p:nvGrpSpPr>
        <p:grpSpPr>
          <a:xfrm rot="5400000">
            <a:off x="13352541" y="116976"/>
            <a:ext cx="1310230" cy="1245454"/>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08" name="Google Shape;3008;p27"/>
          <p:cNvSpPr/>
          <p:nvPr/>
        </p:nvSpPr>
        <p:spPr>
          <a:xfrm flipH="1">
            <a:off x="1244819" y="789498"/>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9" name="Google Shape;3009;p27"/>
          <p:cNvSpPr/>
          <p:nvPr/>
        </p:nvSpPr>
        <p:spPr>
          <a:xfrm flipH="1">
            <a:off x="1132133" y="539578"/>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0" name="Google Shape;3010;p27"/>
          <p:cNvSpPr/>
          <p:nvPr/>
        </p:nvSpPr>
        <p:spPr>
          <a:xfrm flipH="1">
            <a:off x="794423" y="645287"/>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1" name="Google Shape;3011;p27"/>
          <p:cNvSpPr/>
          <p:nvPr/>
        </p:nvSpPr>
        <p:spPr>
          <a:xfrm flipH="1">
            <a:off x="747791" y="351881"/>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2" name="Google Shape;3012;p27"/>
          <p:cNvSpPr/>
          <p:nvPr/>
        </p:nvSpPr>
        <p:spPr>
          <a:xfrm flipH="1">
            <a:off x="1013647" y="94442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3" name="Google Shape;3013;p27"/>
          <p:cNvSpPr/>
          <p:nvPr/>
        </p:nvSpPr>
        <p:spPr>
          <a:xfrm flipH="1">
            <a:off x="938467" y="580069"/>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4" name="Google Shape;3014;p27"/>
          <p:cNvSpPr/>
          <p:nvPr/>
        </p:nvSpPr>
        <p:spPr>
          <a:xfrm flipH="1">
            <a:off x="1351360" y="464401"/>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5" name="Google Shape;3015;p27"/>
          <p:cNvSpPr/>
          <p:nvPr/>
        </p:nvSpPr>
        <p:spPr>
          <a:xfrm flipH="1">
            <a:off x="1633053" y="73622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6" name="Google Shape;3016;p27"/>
          <p:cNvSpPr/>
          <p:nvPr/>
        </p:nvSpPr>
        <p:spPr>
          <a:xfrm flipH="1">
            <a:off x="1198510" y="29844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7" name="Google Shape;3017;p27"/>
          <p:cNvSpPr/>
          <p:nvPr/>
        </p:nvSpPr>
        <p:spPr>
          <a:xfrm flipH="1">
            <a:off x="582003" y="676740"/>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8" name="Google Shape;3018;p27"/>
          <p:cNvSpPr/>
          <p:nvPr/>
        </p:nvSpPr>
        <p:spPr>
          <a:xfrm flipH="1">
            <a:off x="603749" y="977266"/>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9" name="Google Shape;3019;p27"/>
          <p:cNvSpPr/>
          <p:nvPr/>
        </p:nvSpPr>
        <p:spPr>
          <a:xfrm flipH="1">
            <a:off x="391327" y="604955"/>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0" name="Google Shape;3020;p27"/>
          <p:cNvSpPr/>
          <p:nvPr/>
        </p:nvSpPr>
        <p:spPr>
          <a:xfrm flipH="1">
            <a:off x="331253" y="848752"/>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1" name="Google Shape;3021;p27"/>
          <p:cNvSpPr/>
          <p:nvPr/>
        </p:nvSpPr>
        <p:spPr>
          <a:xfrm flipH="1">
            <a:off x="1232039" y="1140157"/>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2" name="Google Shape;3022;p27"/>
          <p:cNvSpPr/>
          <p:nvPr/>
        </p:nvSpPr>
        <p:spPr>
          <a:xfrm flipH="1">
            <a:off x="909936" y="1212257"/>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3" name="Google Shape;3023;p27"/>
          <p:cNvSpPr/>
          <p:nvPr/>
        </p:nvSpPr>
        <p:spPr>
          <a:xfrm flipH="1">
            <a:off x="375560" y="1043240"/>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4" name="Google Shape;3024;p27"/>
          <p:cNvSpPr/>
          <p:nvPr/>
        </p:nvSpPr>
        <p:spPr>
          <a:xfrm flipH="1">
            <a:off x="1529424" y="964416"/>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5" name="Google Shape;3025;p27"/>
          <p:cNvSpPr/>
          <p:nvPr/>
        </p:nvSpPr>
        <p:spPr>
          <a:xfrm flipH="1">
            <a:off x="1000870" y="204688"/>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6" name="Google Shape;3026;p27"/>
          <p:cNvSpPr/>
          <p:nvPr/>
        </p:nvSpPr>
        <p:spPr>
          <a:xfrm flipH="1">
            <a:off x="431818" y="382583"/>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7" name="Google Shape;3027;p27"/>
          <p:cNvSpPr/>
          <p:nvPr/>
        </p:nvSpPr>
        <p:spPr>
          <a:xfrm flipH="1">
            <a:off x="203639" y="714490"/>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8" name="Google Shape;3028;p27"/>
          <p:cNvSpPr/>
          <p:nvPr/>
        </p:nvSpPr>
        <p:spPr>
          <a:xfrm flipH="1">
            <a:off x="1069978" y="76484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9" name="Google Shape;3029;p27"/>
          <p:cNvSpPr/>
          <p:nvPr/>
        </p:nvSpPr>
        <p:spPr>
          <a:xfrm rot="138851">
            <a:off x="5882127" y="3284099"/>
            <a:ext cx="4293350" cy="342168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0" name="Google Shape;3030;p27"/>
          <p:cNvSpPr/>
          <p:nvPr/>
        </p:nvSpPr>
        <p:spPr>
          <a:xfrm rot="-5400000" flipH="1">
            <a:off x="9697043" y="2931683"/>
            <a:ext cx="4293371" cy="342169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1" name="Google Shape;3031;p27"/>
          <p:cNvSpPr/>
          <p:nvPr/>
        </p:nvSpPr>
        <p:spPr>
          <a:xfrm rot="10578088" flipH="1">
            <a:off x="838164" y="3284083"/>
            <a:ext cx="4293403"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2" name="Google Shape;3032;p27"/>
          <p:cNvSpPr/>
          <p:nvPr/>
        </p:nvSpPr>
        <p:spPr>
          <a:xfrm rot="-2700000">
            <a:off x="11584707" y="6322685"/>
            <a:ext cx="5012744" cy="2063374"/>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2350949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62475" y="320915"/>
            <a:ext cx="1007522" cy="1086184"/>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046" name="Google Shape;3046;p28"/>
          <p:cNvGrpSpPr/>
          <p:nvPr/>
        </p:nvGrpSpPr>
        <p:grpSpPr>
          <a:xfrm flipH="1">
            <a:off x="13179305" y="6835238"/>
            <a:ext cx="1310230" cy="1245454"/>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064" name="Google Shape;3064;p28"/>
          <p:cNvSpPr/>
          <p:nvPr/>
        </p:nvSpPr>
        <p:spPr>
          <a:xfrm>
            <a:off x="513815" y="7662419"/>
            <a:ext cx="103720" cy="103720"/>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5" name="Google Shape;3065;p28"/>
          <p:cNvSpPr/>
          <p:nvPr/>
        </p:nvSpPr>
        <p:spPr>
          <a:xfrm>
            <a:off x="639113" y="7412495"/>
            <a:ext cx="91108" cy="90942"/>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6" name="Google Shape;3066;p28"/>
          <p:cNvSpPr/>
          <p:nvPr/>
        </p:nvSpPr>
        <p:spPr>
          <a:xfrm>
            <a:off x="986782" y="7518206"/>
            <a:ext cx="81150" cy="81982"/>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7" name="Google Shape;3067;p28"/>
          <p:cNvSpPr/>
          <p:nvPr/>
        </p:nvSpPr>
        <p:spPr>
          <a:xfrm>
            <a:off x="1049014" y="7224800"/>
            <a:ext cx="65550" cy="6538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8" name="Google Shape;3068;p28"/>
          <p:cNvSpPr/>
          <p:nvPr/>
        </p:nvSpPr>
        <p:spPr>
          <a:xfrm>
            <a:off x="802074" y="7817340"/>
            <a:ext cx="46632" cy="46966"/>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9" name="Google Shape;3069;p28"/>
          <p:cNvSpPr/>
          <p:nvPr/>
        </p:nvSpPr>
        <p:spPr>
          <a:xfrm>
            <a:off x="861318" y="7452991"/>
            <a:ext cx="62563" cy="63725"/>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0" name="Google Shape;3070;p28"/>
          <p:cNvSpPr/>
          <p:nvPr/>
        </p:nvSpPr>
        <p:spPr>
          <a:xfrm>
            <a:off x="445444" y="7337318"/>
            <a:ext cx="65550" cy="67709"/>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1" name="Google Shape;3071;p28"/>
          <p:cNvSpPr/>
          <p:nvPr/>
        </p:nvSpPr>
        <p:spPr>
          <a:xfrm>
            <a:off x="179831" y="7609147"/>
            <a:ext cx="49619" cy="4746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2" name="Google Shape;3072;p28"/>
          <p:cNvSpPr/>
          <p:nvPr/>
        </p:nvSpPr>
        <p:spPr>
          <a:xfrm>
            <a:off x="558289" y="7171363"/>
            <a:ext cx="105877" cy="106874"/>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3" name="Google Shape;3073;p28"/>
          <p:cNvSpPr/>
          <p:nvPr/>
        </p:nvSpPr>
        <p:spPr>
          <a:xfrm>
            <a:off x="1214960" y="7549657"/>
            <a:ext cx="65386" cy="5874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4" name="Google Shape;3074;p28"/>
          <p:cNvSpPr/>
          <p:nvPr/>
        </p:nvSpPr>
        <p:spPr>
          <a:xfrm>
            <a:off x="1130159" y="7850187"/>
            <a:ext cx="128446" cy="123469"/>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5" name="Google Shape;3075;p28"/>
          <p:cNvSpPr/>
          <p:nvPr/>
        </p:nvSpPr>
        <p:spPr>
          <a:xfrm>
            <a:off x="1414602" y="7477876"/>
            <a:ext cx="56424" cy="6322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6" name="Google Shape;3076;p28"/>
          <p:cNvSpPr/>
          <p:nvPr/>
        </p:nvSpPr>
        <p:spPr>
          <a:xfrm>
            <a:off x="1433356" y="7721668"/>
            <a:ext cx="97746" cy="75342"/>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7" name="Google Shape;3077;p28"/>
          <p:cNvSpPr/>
          <p:nvPr/>
        </p:nvSpPr>
        <p:spPr>
          <a:xfrm>
            <a:off x="548334" y="8013078"/>
            <a:ext cx="81982" cy="78163"/>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8" name="Google Shape;3078;p28"/>
          <p:cNvSpPr/>
          <p:nvPr/>
        </p:nvSpPr>
        <p:spPr>
          <a:xfrm>
            <a:off x="898824" y="8085178"/>
            <a:ext cx="53603" cy="4961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9" name="Google Shape;3079;p28"/>
          <p:cNvSpPr/>
          <p:nvPr/>
        </p:nvSpPr>
        <p:spPr>
          <a:xfrm>
            <a:off x="1343240" y="7916161"/>
            <a:ext cx="143549" cy="143549"/>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0" name="Google Shape;3080;p28"/>
          <p:cNvSpPr/>
          <p:nvPr/>
        </p:nvSpPr>
        <p:spPr>
          <a:xfrm>
            <a:off x="244974" y="7837333"/>
            <a:ext cx="87955" cy="87955"/>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1" name="Google Shape;3081;p28"/>
          <p:cNvSpPr/>
          <p:nvPr/>
        </p:nvSpPr>
        <p:spPr>
          <a:xfrm>
            <a:off x="780335" y="7077604"/>
            <a:ext cx="81150" cy="81150"/>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2" name="Google Shape;3082;p28"/>
          <p:cNvSpPr/>
          <p:nvPr/>
        </p:nvSpPr>
        <p:spPr>
          <a:xfrm>
            <a:off x="1327475" y="7255505"/>
            <a:ext cx="103056" cy="106708"/>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3" name="Google Shape;3083;p28"/>
          <p:cNvSpPr/>
          <p:nvPr/>
        </p:nvSpPr>
        <p:spPr>
          <a:xfrm>
            <a:off x="1602295" y="7587411"/>
            <a:ext cx="56424" cy="5045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4" name="Google Shape;3084;p28"/>
          <p:cNvSpPr/>
          <p:nvPr/>
        </p:nvSpPr>
        <p:spPr>
          <a:xfrm>
            <a:off x="733114" y="7637768"/>
            <a:ext cx="59411" cy="5941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5" name="Google Shape;3085;p28"/>
          <p:cNvSpPr/>
          <p:nvPr/>
        </p:nvSpPr>
        <p:spPr>
          <a:xfrm rot="-35">
            <a:off x="179741" y="2967886"/>
            <a:ext cx="5055290" cy="402888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6" name="Google Shape;3086;p28"/>
          <p:cNvSpPr/>
          <p:nvPr/>
        </p:nvSpPr>
        <p:spPr>
          <a:xfrm rot="-4313996" flipH="1">
            <a:off x="5718668" y="3534435"/>
            <a:ext cx="4293358" cy="342169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7" name="Google Shape;3087;p28"/>
          <p:cNvSpPr/>
          <p:nvPr/>
        </p:nvSpPr>
        <p:spPr>
          <a:xfrm rot="-427696" flipH="1">
            <a:off x="10000422" y="3127191"/>
            <a:ext cx="4293406" cy="342172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8" name="Google Shape;3088;p28"/>
          <p:cNvSpPr/>
          <p:nvPr/>
        </p:nvSpPr>
        <p:spPr>
          <a:xfrm rot="-8999984" flipH="1">
            <a:off x="11469587"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45308636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2839660" y="638192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1" name="Google Shape;3091;p29"/>
          <p:cNvSpPr/>
          <p:nvPr/>
        </p:nvSpPr>
        <p:spPr>
          <a:xfrm rot="5737514">
            <a:off x="-2155642" y="-1562402"/>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2" name="Google Shape;3092;p29"/>
          <p:cNvSpPr txBox="1">
            <a:spLocks noGrp="1"/>
          </p:cNvSpPr>
          <p:nvPr>
            <p:ph type="subTitle" idx="1"/>
          </p:nvPr>
        </p:nvSpPr>
        <p:spPr>
          <a:xfrm>
            <a:off x="1521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3" name="Google Shape;3093;p29"/>
          <p:cNvSpPr txBox="1">
            <a:spLocks noGrp="1"/>
          </p:cNvSpPr>
          <p:nvPr>
            <p:ph type="title"/>
          </p:nvPr>
        </p:nvSpPr>
        <p:spPr>
          <a:xfrm>
            <a:off x="1521160"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4468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5" name="Google Shape;3095;p29"/>
          <p:cNvSpPr txBox="1">
            <a:spLocks noGrp="1"/>
          </p:cNvSpPr>
          <p:nvPr>
            <p:ph type="title" idx="3"/>
          </p:nvPr>
        </p:nvSpPr>
        <p:spPr>
          <a:xfrm>
            <a:off x="4468163"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7415160"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7" name="Google Shape;3097;p29"/>
          <p:cNvSpPr txBox="1">
            <a:spLocks noGrp="1"/>
          </p:cNvSpPr>
          <p:nvPr>
            <p:ph type="title" idx="5"/>
          </p:nvPr>
        </p:nvSpPr>
        <p:spPr>
          <a:xfrm>
            <a:off x="7415168"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10362174" y="4911246"/>
            <a:ext cx="274704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3099" name="Google Shape;3099;p29"/>
          <p:cNvSpPr txBox="1">
            <a:spLocks noGrp="1"/>
          </p:cNvSpPr>
          <p:nvPr>
            <p:ph type="title" idx="7"/>
          </p:nvPr>
        </p:nvSpPr>
        <p:spPr>
          <a:xfrm>
            <a:off x="10362182" y="4548298"/>
            <a:ext cx="274704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11726314" y="-116526"/>
            <a:ext cx="2451133" cy="847312"/>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2" name="Google Shape;3102;p29"/>
          <p:cNvSpPr/>
          <p:nvPr/>
        </p:nvSpPr>
        <p:spPr>
          <a:xfrm rot="10800000" flipH="1">
            <a:off x="11991723" y="-117222"/>
            <a:ext cx="2177677" cy="728867"/>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3" name="Google Shape;3103;p29"/>
          <p:cNvSpPr/>
          <p:nvPr/>
        </p:nvSpPr>
        <p:spPr>
          <a:xfrm rot="10800000" flipH="1">
            <a:off x="13422607" y="-27295"/>
            <a:ext cx="305822" cy="351486"/>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4" name="Google Shape;3104;p29"/>
          <p:cNvSpPr/>
          <p:nvPr/>
        </p:nvSpPr>
        <p:spPr>
          <a:xfrm rot="10800000" flipH="1">
            <a:off x="12901587" y="122644"/>
            <a:ext cx="391376" cy="333642"/>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5" name="Google Shape;3105;p29"/>
          <p:cNvSpPr/>
          <p:nvPr/>
        </p:nvSpPr>
        <p:spPr>
          <a:xfrm rot="10800000" flipH="1">
            <a:off x="12588071" y="267855"/>
            <a:ext cx="242664" cy="271006"/>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6" name="Google Shape;3106;p29"/>
          <p:cNvSpPr/>
          <p:nvPr/>
        </p:nvSpPr>
        <p:spPr>
          <a:xfrm rot="10800000" flipH="1">
            <a:off x="12275072" y="393471"/>
            <a:ext cx="152736" cy="190526"/>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7" name="Google Shape;3107;p29"/>
          <p:cNvSpPr/>
          <p:nvPr/>
        </p:nvSpPr>
        <p:spPr>
          <a:xfrm rot="10800000" flipH="1">
            <a:off x="12919258" y="398548"/>
            <a:ext cx="60710" cy="47238"/>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8" name="Google Shape;3108;p29"/>
          <p:cNvSpPr/>
          <p:nvPr/>
        </p:nvSpPr>
        <p:spPr>
          <a:xfrm rot="10800000" flipH="1">
            <a:off x="12858636" y="464755"/>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9" name="Google Shape;3109;p29"/>
          <p:cNvSpPr/>
          <p:nvPr/>
        </p:nvSpPr>
        <p:spPr>
          <a:xfrm rot="10800000" flipH="1">
            <a:off x="12479333" y="333466"/>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0" name="Google Shape;3110;p29"/>
          <p:cNvSpPr/>
          <p:nvPr/>
        </p:nvSpPr>
        <p:spPr>
          <a:xfrm rot="10800000" flipH="1">
            <a:off x="12414249" y="296451"/>
            <a:ext cx="60886" cy="46189"/>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1" name="Google Shape;3111;p29"/>
          <p:cNvSpPr/>
          <p:nvPr/>
        </p:nvSpPr>
        <p:spPr>
          <a:xfrm rot="10800000" flipH="1">
            <a:off x="11890171" y="609544"/>
            <a:ext cx="60710" cy="47238"/>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2" name="Google Shape;3112;p29"/>
          <p:cNvSpPr/>
          <p:nvPr/>
        </p:nvSpPr>
        <p:spPr>
          <a:xfrm rot="10800000" flipH="1">
            <a:off x="13264885" y="650987"/>
            <a:ext cx="1506197" cy="222649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3" name="Google Shape;3113;p29"/>
          <p:cNvSpPr/>
          <p:nvPr/>
        </p:nvSpPr>
        <p:spPr>
          <a:xfrm rot="10800000" flipH="1">
            <a:off x="13460045" y="722200"/>
            <a:ext cx="1262308" cy="1916994"/>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4" name="Google Shape;3114;p29"/>
          <p:cNvSpPr/>
          <p:nvPr/>
        </p:nvSpPr>
        <p:spPr>
          <a:xfrm rot="10800000" flipH="1">
            <a:off x="14192583" y="1034502"/>
            <a:ext cx="421294" cy="365134"/>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5" name="Google Shape;3115;p29"/>
          <p:cNvSpPr/>
          <p:nvPr/>
        </p:nvSpPr>
        <p:spPr>
          <a:xfrm rot="10800000" flipH="1">
            <a:off x="13911955" y="1418615"/>
            <a:ext cx="475181" cy="444214"/>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6" name="Google Shape;3116;p29"/>
          <p:cNvSpPr/>
          <p:nvPr/>
        </p:nvSpPr>
        <p:spPr>
          <a:xfrm rot="10800000" flipH="1">
            <a:off x="13682587" y="1780596"/>
            <a:ext cx="452086" cy="371782"/>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7" name="Google Shape;3117;p29"/>
          <p:cNvSpPr/>
          <p:nvPr/>
        </p:nvSpPr>
        <p:spPr>
          <a:xfrm rot="10800000" flipH="1">
            <a:off x="13449197" y="2164188"/>
            <a:ext cx="465558" cy="311246"/>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8" name="Google Shape;3118;p29"/>
          <p:cNvSpPr/>
          <p:nvPr/>
        </p:nvSpPr>
        <p:spPr>
          <a:xfrm rot="10800000" flipH="1">
            <a:off x="14036872" y="2264614"/>
            <a:ext cx="60710" cy="47238"/>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9" name="Google Shape;3119;p29"/>
          <p:cNvSpPr/>
          <p:nvPr/>
        </p:nvSpPr>
        <p:spPr>
          <a:xfrm rot="10800000" flipH="1">
            <a:off x="13970652" y="2334244"/>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0" name="Google Shape;3120;p29"/>
          <p:cNvSpPr/>
          <p:nvPr/>
        </p:nvSpPr>
        <p:spPr>
          <a:xfrm rot="10800000" flipH="1">
            <a:off x="13952719" y="2236619"/>
            <a:ext cx="60710" cy="47238"/>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1" name="Google Shape;3121;p29"/>
          <p:cNvSpPr/>
          <p:nvPr/>
        </p:nvSpPr>
        <p:spPr>
          <a:xfrm rot="10800000" flipH="1">
            <a:off x="13662119" y="1975138"/>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2" name="Google Shape;3122;p29"/>
          <p:cNvSpPr/>
          <p:nvPr/>
        </p:nvSpPr>
        <p:spPr>
          <a:xfrm rot="10800000" flipH="1">
            <a:off x="13597035" y="2063831"/>
            <a:ext cx="60710" cy="46189"/>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3" name="Google Shape;3123;p29"/>
          <p:cNvSpPr/>
          <p:nvPr/>
        </p:nvSpPr>
        <p:spPr>
          <a:xfrm rot="10800000" flipH="1">
            <a:off x="13564493" y="1965094"/>
            <a:ext cx="60710" cy="47238"/>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4" name="Google Shape;3124;p29"/>
          <p:cNvSpPr/>
          <p:nvPr/>
        </p:nvSpPr>
        <p:spPr>
          <a:xfrm rot="10800000" flipH="1">
            <a:off x="14177187" y="1278296"/>
            <a:ext cx="60710" cy="46189"/>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5" name="Google Shape;3125;p29"/>
          <p:cNvSpPr/>
          <p:nvPr/>
        </p:nvSpPr>
        <p:spPr>
          <a:xfrm rot="10800000" flipH="1">
            <a:off x="14078423" y="1306464"/>
            <a:ext cx="60886" cy="46189"/>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6" name="Google Shape;3126;p29"/>
          <p:cNvSpPr/>
          <p:nvPr/>
        </p:nvSpPr>
        <p:spPr>
          <a:xfrm rot="10800000" flipH="1">
            <a:off x="14499191" y="1591390"/>
            <a:ext cx="60886" cy="47238"/>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7" name="Google Shape;3127;p29"/>
          <p:cNvSpPr/>
          <p:nvPr/>
        </p:nvSpPr>
        <p:spPr>
          <a:xfrm rot="10800000" flipH="1">
            <a:off x="14480037" y="1699059"/>
            <a:ext cx="61934" cy="46189"/>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8" name="Google Shape;3128;p29"/>
          <p:cNvSpPr/>
          <p:nvPr/>
        </p:nvSpPr>
        <p:spPr>
          <a:xfrm rot="10800000" flipH="1">
            <a:off x="13368018" y="2517235"/>
            <a:ext cx="60710" cy="4741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9" name="Google Shape;3129;p29"/>
          <p:cNvSpPr/>
          <p:nvPr/>
        </p:nvSpPr>
        <p:spPr>
          <a:xfrm rot="10800000" flipH="1">
            <a:off x="12852953" y="-106555"/>
            <a:ext cx="1964056" cy="17581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0" name="Google Shape;3130;p29"/>
          <p:cNvSpPr/>
          <p:nvPr/>
        </p:nvSpPr>
        <p:spPr>
          <a:xfrm rot="10800000" flipH="1">
            <a:off x="13301711" y="-146972"/>
            <a:ext cx="1482926" cy="1666456"/>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1" name="Google Shape;3131;p29"/>
          <p:cNvSpPr/>
          <p:nvPr/>
        </p:nvSpPr>
        <p:spPr>
          <a:xfrm rot="10800000" flipH="1">
            <a:off x="13357875" y="709688"/>
            <a:ext cx="669032" cy="626867"/>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2" name="Google Shape;3132;p29"/>
          <p:cNvSpPr/>
          <p:nvPr/>
        </p:nvSpPr>
        <p:spPr>
          <a:xfrm rot="10800000" flipH="1">
            <a:off x="13826041" y="151767"/>
            <a:ext cx="705947" cy="64279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3" name="Google Shape;3133;p29"/>
          <p:cNvSpPr/>
          <p:nvPr/>
        </p:nvSpPr>
        <p:spPr>
          <a:xfrm rot="10800000" flipH="1">
            <a:off x="14101960" y="927083"/>
            <a:ext cx="88878" cy="7085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4" name="Google Shape;3134;p29"/>
          <p:cNvSpPr/>
          <p:nvPr/>
        </p:nvSpPr>
        <p:spPr>
          <a:xfrm rot="10800000" flipH="1">
            <a:off x="14101960" y="1105538"/>
            <a:ext cx="88878" cy="69632"/>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5" name="Google Shape;3135;p29"/>
          <p:cNvSpPr/>
          <p:nvPr/>
        </p:nvSpPr>
        <p:spPr>
          <a:xfrm rot="10800000" flipH="1">
            <a:off x="13784412" y="1077371"/>
            <a:ext cx="88702" cy="69808"/>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6" name="Google Shape;3136;p29"/>
          <p:cNvSpPr/>
          <p:nvPr/>
        </p:nvSpPr>
        <p:spPr>
          <a:xfrm rot="10800000" flipH="1">
            <a:off x="13316410" y="881073"/>
            <a:ext cx="88878" cy="69632"/>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7" name="Google Shape;3137;p29"/>
          <p:cNvSpPr/>
          <p:nvPr/>
        </p:nvSpPr>
        <p:spPr>
          <a:xfrm rot="10800000" flipH="1">
            <a:off x="13176095" y="824910"/>
            <a:ext cx="88878" cy="69808"/>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8" name="Google Shape;3138;p29"/>
          <p:cNvSpPr/>
          <p:nvPr/>
        </p:nvSpPr>
        <p:spPr>
          <a:xfrm rot="10800000" flipH="1">
            <a:off x="13933652" y="385077"/>
            <a:ext cx="88702" cy="69632"/>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9" name="Google Shape;3139;p29"/>
          <p:cNvSpPr/>
          <p:nvPr/>
        </p:nvSpPr>
        <p:spPr>
          <a:xfrm rot="10800000" flipH="1">
            <a:off x="13549799" y="197697"/>
            <a:ext cx="88878" cy="7085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0" name="Google Shape;3140;p29"/>
          <p:cNvSpPr/>
          <p:nvPr/>
        </p:nvSpPr>
        <p:spPr>
          <a:xfrm rot="10800000" flipH="1">
            <a:off x="14485636" y="1011237"/>
            <a:ext cx="88878" cy="7085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1" name="Google Shape;3141;p29"/>
          <p:cNvSpPr/>
          <p:nvPr/>
        </p:nvSpPr>
        <p:spPr>
          <a:xfrm rot="10800000" flipH="1">
            <a:off x="14597956" y="337837"/>
            <a:ext cx="88878" cy="7085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2" name="Google Shape;3142;p29"/>
          <p:cNvSpPr/>
          <p:nvPr/>
        </p:nvSpPr>
        <p:spPr>
          <a:xfrm rot="10800000" flipH="1">
            <a:off x="12446706" y="1114547"/>
            <a:ext cx="84328" cy="65260"/>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3" name="Google Shape;3143;p29"/>
          <p:cNvSpPr/>
          <p:nvPr/>
        </p:nvSpPr>
        <p:spPr>
          <a:xfrm rot="10800000" flipH="1">
            <a:off x="12507413" y="1212087"/>
            <a:ext cx="79780" cy="61934"/>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4" name="Google Shape;3144;p29"/>
          <p:cNvSpPr/>
          <p:nvPr/>
        </p:nvSpPr>
        <p:spPr>
          <a:xfrm rot="10800000" flipH="1">
            <a:off x="12549930" y="1105539"/>
            <a:ext cx="84328" cy="60710"/>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45" name="Google Shape;3145;p29"/>
          <p:cNvGrpSpPr/>
          <p:nvPr/>
        </p:nvGrpSpPr>
        <p:grpSpPr>
          <a:xfrm rot="-5400000">
            <a:off x="-1211437" y="5873336"/>
            <a:ext cx="3179318" cy="3051696"/>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3156" name="Google Shape;3156;p29"/>
          <p:cNvGrpSpPr/>
          <p:nvPr/>
        </p:nvGrpSpPr>
        <p:grpSpPr>
          <a:xfrm>
            <a:off x="228765" y="190002"/>
            <a:ext cx="1405640" cy="100476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78" name="Google Shape;3178;p29"/>
          <p:cNvGrpSpPr/>
          <p:nvPr/>
        </p:nvGrpSpPr>
        <p:grpSpPr>
          <a:xfrm>
            <a:off x="13498602" y="6662787"/>
            <a:ext cx="1004760" cy="1405640"/>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27569912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2364983" y="643154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2" name="Google Shape;3202;p30"/>
          <p:cNvSpPr txBox="1">
            <a:spLocks noGrp="1"/>
          </p:cNvSpPr>
          <p:nvPr>
            <p:ph type="subTitle" idx="1"/>
          </p:nvPr>
        </p:nvSpPr>
        <p:spPr>
          <a:xfrm>
            <a:off x="3258240" y="3070040"/>
            <a:ext cx="8113920" cy="361776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3400"/>
            </a:lvl2pPr>
            <a:lvl3pPr lvl="2" algn="ctr" rtl="0">
              <a:lnSpc>
                <a:spcPct val="100000"/>
              </a:lnSpc>
              <a:spcBef>
                <a:spcPts val="0"/>
              </a:spcBef>
              <a:spcAft>
                <a:spcPts val="0"/>
              </a:spcAft>
              <a:buSzPts val="2100"/>
              <a:buChar char="■"/>
              <a:defRPr sz="3400"/>
            </a:lvl3pPr>
            <a:lvl4pPr lvl="3" algn="ctr" rtl="0">
              <a:lnSpc>
                <a:spcPct val="100000"/>
              </a:lnSpc>
              <a:spcBef>
                <a:spcPts val="0"/>
              </a:spcBef>
              <a:spcAft>
                <a:spcPts val="0"/>
              </a:spcAft>
              <a:buSzPts val="2100"/>
              <a:buChar char="●"/>
              <a:defRPr sz="3400"/>
            </a:lvl4pPr>
            <a:lvl5pPr lvl="4" algn="ctr" rtl="0">
              <a:lnSpc>
                <a:spcPct val="100000"/>
              </a:lnSpc>
              <a:spcBef>
                <a:spcPts val="0"/>
              </a:spcBef>
              <a:spcAft>
                <a:spcPts val="0"/>
              </a:spcAft>
              <a:buSzPts val="2100"/>
              <a:buChar char="○"/>
              <a:defRPr sz="3400"/>
            </a:lvl5pPr>
            <a:lvl6pPr lvl="5" algn="ctr" rtl="0">
              <a:lnSpc>
                <a:spcPct val="100000"/>
              </a:lnSpc>
              <a:spcBef>
                <a:spcPts val="0"/>
              </a:spcBef>
              <a:spcAft>
                <a:spcPts val="0"/>
              </a:spcAft>
              <a:buSzPts val="2100"/>
              <a:buChar char="■"/>
              <a:defRPr sz="3400"/>
            </a:lvl6pPr>
            <a:lvl7pPr lvl="6" algn="ctr" rtl="0">
              <a:lnSpc>
                <a:spcPct val="100000"/>
              </a:lnSpc>
              <a:spcBef>
                <a:spcPts val="0"/>
              </a:spcBef>
              <a:spcAft>
                <a:spcPts val="0"/>
              </a:spcAft>
              <a:buSzPts val="2100"/>
              <a:buChar char="●"/>
              <a:defRPr sz="3400"/>
            </a:lvl7pPr>
            <a:lvl8pPr lvl="7" algn="ctr" rtl="0">
              <a:lnSpc>
                <a:spcPct val="100000"/>
              </a:lnSpc>
              <a:spcBef>
                <a:spcPts val="0"/>
              </a:spcBef>
              <a:spcAft>
                <a:spcPts val="0"/>
              </a:spcAft>
              <a:buSzPts val="2100"/>
              <a:buChar char="○"/>
              <a:defRPr sz="3400"/>
            </a:lvl8pPr>
            <a:lvl9pPr lvl="8" algn="ctr" rtl="0">
              <a:lnSpc>
                <a:spcPct val="100000"/>
              </a:lnSpc>
              <a:spcBef>
                <a:spcPts val="0"/>
              </a:spcBef>
              <a:spcAft>
                <a:spcPts val="0"/>
              </a:spcAft>
              <a:buSzPts val="2100"/>
              <a:buChar char="■"/>
              <a:defRPr sz="3400"/>
            </a:lvl9pPr>
          </a:lstStyle>
          <a:p>
            <a:endParaRPr/>
          </a:p>
        </p:txBody>
      </p:sp>
      <p:sp>
        <p:nvSpPr>
          <p:cNvPr id="3203" name="Google Shape;3203;p30"/>
          <p:cNvSpPr/>
          <p:nvPr/>
        </p:nvSpPr>
        <p:spPr>
          <a:xfrm rot="-4601699">
            <a:off x="-755937" y="6166823"/>
            <a:ext cx="3337982" cy="26602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4" name="Google Shape;3204;p30"/>
          <p:cNvSpPr/>
          <p:nvPr/>
        </p:nvSpPr>
        <p:spPr>
          <a:xfrm rot="7085658">
            <a:off x="-754537" y="4946253"/>
            <a:ext cx="2930293" cy="270017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5" name="Google Shape;3205;p3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2209176" y="4059891"/>
            <a:ext cx="1137864" cy="1496678"/>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12" name="Google Shape;3212;p30"/>
          <p:cNvGrpSpPr/>
          <p:nvPr/>
        </p:nvGrpSpPr>
        <p:grpSpPr>
          <a:xfrm>
            <a:off x="1155608" y="4822740"/>
            <a:ext cx="1265645" cy="1178278"/>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21" name="Google Shape;3221;p30"/>
          <p:cNvGrpSpPr/>
          <p:nvPr/>
        </p:nvGrpSpPr>
        <p:grpSpPr>
          <a:xfrm>
            <a:off x="1622831" y="6797818"/>
            <a:ext cx="968782" cy="89184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238" name="Google Shape;3238;p30"/>
          <p:cNvGrpSpPr/>
          <p:nvPr/>
        </p:nvGrpSpPr>
        <p:grpSpPr>
          <a:xfrm>
            <a:off x="12922563" y="5901947"/>
            <a:ext cx="1395800" cy="997720"/>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74050463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556621" y="2136483"/>
            <a:ext cx="9921734" cy="600056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2" name="Google Shape;3262;p31"/>
          <p:cNvSpPr txBox="1">
            <a:spLocks noGrp="1"/>
          </p:cNvSpPr>
          <p:nvPr>
            <p:ph type="subTitle" idx="1"/>
          </p:nvPr>
        </p:nvSpPr>
        <p:spPr>
          <a:xfrm>
            <a:off x="4747901" y="2653760"/>
            <a:ext cx="5114400" cy="15076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4400"/>
            </a:lvl2pPr>
            <a:lvl3pPr lvl="2" algn="ctr" rtl="0">
              <a:lnSpc>
                <a:spcPct val="100000"/>
              </a:lnSpc>
              <a:spcBef>
                <a:spcPts val="0"/>
              </a:spcBef>
              <a:spcAft>
                <a:spcPts val="0"/>
              </a:spcAft>
              <a:buSzPts val="2800"/>
              <a:buNone/>
              <a:defRPr sz="4400"/>
            </a:lvl3pPr>
            <a:lvl4pPr lvl="3" algn="ctr" rtl="0">
              <a:lnSpc>
                <a:spcPct val="100000"/>
              </a:lnSpc>
              <a:spcBef>
                <a:spcPts val="0"/>
              </a:spcBef>
              <a:spcAft>
                <a:spcPts val="0"/>
              </a:spcAft>
              <a:buSzPts val="2800"/>
              <a:buNone/>
              <a:defRPr sz="4400"/>
            </a:lvl4pPr>
            <a:lvl5pPr lvl="4" algn="ctr" rtl="0">
              <a:lnSpc>
                <a:spcPct val="100000"/>
              </a:lnSpc>
              <a:spcBef>
                <a:spcPts val="0"/>
              </a:spcBef>
              <a:spcAft>
                <a:spcPts val="0"/>
              </a:spcAft>
              <a:buSzPts val="2800"/>
              <a:buNone/>
              <a:defRPr sz="4400"/>
            </a:lvl5pPr>
            <a:lvl6pPr lvl="5" algn="ctr" rtl="0">
              <a:lnSpc>
                <a:spcPct val="100000"/>
              </a:lnSpc>
              <a:spcBef>
                <a:spcPts val="0"/>
              </a:spcBef>
              <a:spcAft>
                <a:spcPts val="0"/>
              </a:spcAft>
              <a:buSzPts val="2800"/>
              <a:buNone/>
              <a:defRPr sz="4400"/>
            </a:lvl6pPr>
            <a:lvl7pPr lvl="6" algn="ctr" rtl="0">
              <a:lnSpc>
                <a:spcPct val="100000"/>
              </a:lnSpc>
              <a:spcBef>
                <a:spcPts val="0"/>
              </a:spcBef>
              <a:spcAft>
                <a:spcPts val="0"/>
              </a:spcAft>
              <a:buSzPts val="2800"/>
              <a:buNone/>
              <a:defRPr sz="4400"/>
            </a:lvl7pPr>
            <a:lvl8pPr lvl="7" algn="ctr" rtl="0">
              <a:lnSpc>
                <a:spcPct val="100000"/>
              </a:lnSpc>
              <a:spcBef>
                <a:spcPts val="0"/>
              </a:spcBef>
              <a:spcAft>
                <a:spcPts val="0"/>
              </a:spcAft>
              <a:buSzPts val="2800"/>
              <a:buNone/>
              <a:defRPr sz="4400"/>
            </a:lvl8pPr>
            <a:lvl9pPr lvl="8" algn="ctr" rtl="0">
              <a:lnSpc>
                <a:spcPct val="100000"/>
              </a:lnSpc>
              <a:spcBef>
                <a:spcPts val="0"/>
              </a:spcBef>
              <a:spcAft>
                <a:spcPts val="0"/>
              </a:spcAft>
              <a:buSzPts val="2800"/>
              <a:buNone/>
              <a:defRPr sz="4400"/>
            </a:lvl9pPr>
          </a:lstStyle>
          <a:p>
            <a:endParaRPr/>
          </a:p>
        </p:txBody>
      </p:sp>
      <p:sp>
        <p:nvSpPr>
          <p:cNvPr id="3263" name="Google Shape;3263;p31"/>
          <p:cNvSpPr txBox="1">
            <a:spLocks noGrp="1"/>
          </p:cNvSpPr>
          <p:nvPr>
            <p:ph type="ctrTitle"/>
          </p:nvPr>
        </p:nvSpPr>
        <p:spPr>
          <a:xfrm flipH="1">
            <a:off x="4069320" y="1008880"/>
            <a:ext cx="6492000" cy="1336800"/>
          </a:xfrm>
          <a:prstGeom prst="rect">
            <a:avLst/>
          </a:prstGeom>
        </p:spPr>
        <p:txBody>
          <a:bodyPr spcFirstLastPara="1" wrap="square" lIns="145896" tIns="145896" rIns="145896" bIns="145896" anchor="b"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8300"/>
            </a:lvl2pPr>
            <a:lvl3pPr lvl="2" algn="ctr" rtl="0">
              <a:spcBef>
                <a:spcPts val="0"/>
              </a:spcBef>
              <a:spcAft>
                <a:spcPts val="0"/>
              </a:spcAft>
              <a:buSzPts val="5200"/>
              <a:buNone/>
              <a:defRPr sz="8300"/>
            </a:lvl3pPr>
            <a:lvl4pPr lvl="3" algn="ctr" rtl="0">
              <a:spcBef>
                <a:spcPts val="0"/>
              </a:spcBef>
              <a:spcAft>
                <a:spcPts val="0"/>
              </a:spcAft>
              <a:buSzPts val="5200"/>
              <a:buNone/>
              <a:defRPr sz="8300"/>
            </a:lvl4pPr>
            <a:lvl5pPr lvl="4" algn="ctr" rtl="0">
              <a:spcBef>
                <a:spcPts val="0"/>
              </a:spcBef>
              <a:spcAft>
                <a:spcPts val="0"/>
              </a:spcAft>
              <a:buSzPts val="5200"/>
              <a:buNone/>
              <a:defRPr sz="8300"/>
            </a:lvl5pPr>
            <a:lvl6pPr lvl="5" algn="ctr" rtl="0">
              <a:spcBef>
                <a:spcPts val="0"/>
              </a:spcBef>
              <a:spcAft>
                <a:spcPts val="0"/>
              </a:spcAft>
              <a:buSzPts val="5200"/>
              <a:buNone/>
              <a:defRPr sz="8300"/>
            </a:lvl6pPr>
            <a:lvl7pPr lvl="6" algn="ctr" rtl="0">
              <a:spcBef>
                <a:spcPts val="0"/>
              </a:spcBef>
              <a:spcAft>
                <a:spcPts val="0"/>
              </a:spcAft>
              <a:buSzPts val="5200"/>
              <a:buNone/>
              <a:defRPr sz="8300"/>
            </a:lvl7pPr>
            <a:lvl8pPr lvl="7" algn="ctr" rtl="0">
              <a:spcBef>
                <a:spcPts val="0"/>
              </a:spcBef>
              <a:spcAft>
                <a:spcPts val="0"/>
              </a:spcAft>
              <a:buSzPts val="5200"/>
              <a:buNone/>
              <a:defRPr sz="8300"/>
            </a:lvl8pPr>
            <a:lvl9pPr lvl="8" algn="ctr" rtl="0">
              <a:spcBef>
                <a:spcPts val="0"/>
              </a:spcBef>
              <a:spcAft>
                <a:spcPts val="0"/>
              </a:spcAft>
              <a:buSzPts val="5200"/>
              <a:buNone/>
              <a:defRPr sz="8300"/>
            </a:lvl9pPr>
          </a:lstStyle>
          <a:p>
            <a:endParaRPr/>
          </a:p>
        </p:txBody>
      </p:sp>
      <p:sp>
        <p:nvSpPr>
          <p:cNvPr id="3264" name="Google Shape;3264;p31"/>
          <p:cNvSpPr/>
          <p:nvPr/>
        </p:nvSpPr>
        <p:spPr>
          <a:xfrm>
            <a:off x="805277" y="7576566"/>
            <a:ext cx="3966374" cy="2116444"/>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5" name="Google Shape;3265;p31"/>
          <p:cNvSpPr/>
          <p:nvPr/>
        </p:nvSpPr>
        <p:spPr>
          <a:xfrm>
            <a:off x="8746928" y="7545998"/>
            <a:ext cx="3966106" cy="2116174"/>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6" name="Google Shape;3266;p31"/>
          <p:cNvSpPr/>
          <p:nvPr/>
        </p:nvSpPr>
        <p:spPr>
          <a:xfrm>
            <a:off x="5797591" y="-1463316"/>
            <a:ext cx="2924069" cy="1561032"/>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7" name="Google Shape;3267;p31"/>
          <p:cNvSpPr/>
          <p:nvPr/>
        </p:nvSpPr>
        <p:spPr>
          <a:xfrm>
            <a:off x="12977656" y="-405365"/>
            <a:ext cx="3442794" cy="1835635"/>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8" name="Google Shape;3268;p31"/>
          <p:cNvSpPr/>
          <p:nvPr/>
        </p:nvSpPr>
        <p:spPr>
          <a:xfrm>
            <a:off x="-1808581" y="-588247"/>
            <a:ext cx="3442794" cy="1835365"/>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9" name="Google Shape;3269;p31"/>
          <p:cNvSpPr/>
          <p:nvPr/>
        </p:nvSpPr>
        <p:spPr>
          <a:xfrm>
            <a:off x="9860989" y="4642971"/>
            <a:ext cx="71213" cy="51522"/>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0" name="Google Shape;3270;p31"/>
          <p:cNvSpPr/>
          <p:nvPr/>
        </p:nvSpPr>
        <p:spPr>
          <a:xfrm>
            <a:off x="9916105" y="4490561"/>
            <a:ext cx="72293" cy="56378"/>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1" name="Google Shape;3271;p31"/>
          <p:cNvSpPr/>
          <p:nvPr/>
        </p:nvSpPr>
        <p:spPr>
          <a:xfrm>
            <a:off x="10166072" y="4877379"/>
            <a:ext cx="66358" cy="56378"/>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2" name="Google Shape;3272;p31"/>
          <p:cNvSpPr/>
          <p:nvPr/>
        </p:nvSpPr>
        <p:spPr>
          <a:xfrm>
            <a:off x="10272352" y="4866321"/>
            <a:ext cx="70944" cy="56378"/>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3" name="Google Shape;3273;p31"/>
          <p:cNvSpPr/>
          <p:nvPr/>
        </p:nvSpPr>
        <p:spPr>
          <a:xfrm>
            <a:off x="1549126" y="6439893"/>
            <a:ext cx="173718" cy="132176"/>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4" name="Google Shape;3274;p31"/>
          <p:cNvSpPr/>
          <p:nvPr/>
        </p:nvSpPr>
        <p:spPr>
          <a:xfrm>
            <a:off x="2198743" y="7248467"/>
            <a:ext cx="168862" cy="131908"/>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5" name="Google Shape;3275;p31"/>
          <p:cNvSpPr/>
          <p:nvPr/>
        </p:nvSpPr>
        <p:spPr>
          <a:xfrm>
            <a:off x="12362631" y="1927956"/>
            <a:ext cx="177224" cy="138110"/>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6" name="Google Shape;3276;p31"/>
          <p:cNvSpPr/>
          <p:nvPr/>
        </p:nvSpPr>
        <p:spPr>
          <a:xfrm>
            <a:off x="7285018" y="345748"/>
            <a:ext cx="51522" cy="514410"/>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7" name="Google Shape;3277;p31"/>
          <p:cNvSpPr/>
          <p:nvPr/>
        </p:nvSpPr>
        <p:spPr>
          <a:xfrm>
            <a:off x="7416922" y="690214"/>
            <a:ext cx="178304" cy="160770"/>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8" name="Google Shape;3278;p31"/>
          <p:cNvSpPr/>
          <p:nvPr/>
        </p:nvSpPr>
        <p:spPr>
          <a:xfrm>
            <a:off x="7016618" y="690216"/>
            <a:ext cx="167784" cy="147283"/>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9" name="Google Shape;3279;p31"/>
          <p:cNvSpPr/>
          <p:nvPr/>
        </p:nvSpPr>
        <p:spPr>
          <a:xfrm>
            <a:off x="2411659" y="363710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0" name="Google Shape;3280;p31"/>
          <p:cNvSpPr/>
          <p:nvPr/>
        </p:nvSpPr>
        <p:spPr>
          <a:xfrm>
            <a:off x="1991219" y="4178885"/>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1" name="Google Shape;3281;p31"/>
          <p:cNvSpPr/>
          <p:nvPr/>
        </p:nvSpPr>
        <p:spPr>
          <a:xfrm>
            <a:off x="2340415" y="5018728"/>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2" name="Google Shape;3282;p31"/>
          <p:cNvSpPr/>
          <p:nvPr/>
        </p:nvSpPr>
        <p:spPr>
          <a:xfrm>
            <a:off x="2483387" y="506512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3" name="Google Shape;3283;p31"/>
          <p:cNvSpPr/>
          <p:nvPr/>
        </p:nvSpPr>
        <p:spPr>
          <a:xfrm>
            <a:off x="1003002" y="564481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4" name="Google Shape;3284;p31"/>
          <p:cNvSpPr/>
          <p:nvPr/>
        </p:nvSpPr>
        <p:spPr>
          <a:xfrm>
            <a:off x="1079885" y="5506973"/>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5" name="Google Shape;3285;p31"/>
          <p:cNvSpPr/>
          <p:nvPr/>
        </p:nvSpPr>
        <p:spPr>
          <a:xfrm>
            <a:off x="1176450" y="564481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286" name="Google Shape;3286;p31"/>
          <p:cNvGrpSpPr/>
          <p:nvPr/>
        </p:nvGrpSpPr>
        <p:grpSpPr>
          <a:xfrm>
            <a:off x="1069168" y="5902756"/>
            <a:ext cx="12216253" cy="2120496"/>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10" name="Google Shape;3310;p31"/>
          <p:cNvSpPr/>
          <p:nvPr/>
        </p:nvSpPr>
        <p:spPr>
          <a:xfrm>
            <a:off x="13389109" y="5492405"/>
            <a:ext cx="72293" cy="56378"/>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1" name="Google Shape;3311;p31"/>
          <p:cNvSpPr/>
          <p:nvPr/>
        </p:nvSpPr>
        <p:spPr>
          <a:xfrm>
            <a:off x="13465900" y="5604699"/>
            <a:ext cx="70944" cy="50173"/>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2" name="Google Shape;3312;p31"/>
          <p:cNvSpPr/>
          <p:nvPr/>
        </p:nvSpPr>
        <p:spPr>
          <a:xfrm>
            <a:off x="13282741" y="5624041"/>
            <a:ext cx="70944" cy="56378"/>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3" name="Google Shape;3313;p31"/>
          <p:cNvSpPr/>
          <p:nvPr/>
        </p:nvSpPr>
        <p:spPr>
          <a:xfrm>
            <a:off x="1722855" y="292036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4" name="Google Shape;3314;p31"/>
          <p:cNvSpPr/>
          <p:nvPr/>
        </p:nvSpPr>
        <p:spPr>
          <a:xfrm>
            <a:off x="10442837" y="2029439"/>
            <a:ext cx="137032" cy="107629"/>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5" name="Google Shape;3315;p31"/>
          <p:cNvSpPr/>
          <p:nvPr/>
        </p:nvSpPr>
        <p:spPr>
          <a:xfrm>
            <a:off x="2198777" y="1472229"/>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6" name="Google Shape;3316;p31"/>
          <p:cNvSpPr/>
          <p:nvPr/>
        </p:nvSpPr>
        <p:spPr>
          <a:xfrm>
            <a:off x="11482983" y="1857012"/>
            <a:ext cx="279728" cy="279998"/>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7" name="Google Shape;3317;p31"/>
          <p:cNvSpPr/>
          <p:nvPr/>
        </p:nvSpPr>
        <p:spPr>
          <a:xfrm>
            <a:off x="4283032" y="396599"/>
            <a:ext cx="1392709" cy="754216"/>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8" name="Google Shape;3318;p31"/>
          <p:cNvSpPr/>
          <p:nvPr/>
        </p:nvSpPr>
        <p:spPr>
          <a:xfrm>
            <a:off x="8276488" y="736479"/>
            <a:ext cx="1172864" cy="621770"/>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9" name="Google Shape;3319;p31"/>
          <p:cNvSpPr/>
          <p:nvPr/>
        </p:nvSpPr>
        <p:spPr>
          <a:xfrm>
            <a:off x="-346545" y="3137512"/>
            <a:ext cx="1791666" cy="956526"/>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0" name="Google Shape;3320;p31"/>
          <p:cNvSpPr/>
          <p:nvPr/>
        </p:nvSpPr>
        <p:spPr>
          <a:xfrm>
            <a:off x="6712761" y="398832"/>
            <a:ext cx="280808" cy="282157"/>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1" name="Google Shape;3321;p31"/>
          <p:cNvSpPr/>
          <p:nvPr/>
        </p:nvSpPr>
        <p:spPr>
          <a:xfrm>
            <a:off x="911559" y="186564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2" name="Google Shape;3322;p31"/>
          <p:cNvSpPr/>
          <p:nvPr/>
        </p:nvSpPr>
        <p:spPr>
          <a:xfrm>
            <a:off x="12397966" y="4779192"/>
            <a:ext cx="279728" cy="280270"/>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3" name="Google Shape;3323;p31"/>
          <p:cNvSpPr/>
          <p:nvPr/>
        </p:nvSpPr>
        <p:spPr>
          <a:xfrm>
            <a:off x="12764285" y="2792035"/>
            <a:ext cx="136762" cy="107629"/>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4" name="Google Shape;3324;p31"/>
          <p:cNvSpPr/>
          <p:nvPr/>
        </p:nvSpPr>
        <p:spPr>
          <a:xfrm>
            <a:off x="12804477" y="2985915"/>
            <a:ext cx="142966" cy="106280"/>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5" name="Google Shape;3325;p31"/>
          <p:cNvSpPr/>
          <p:nvPr/>
        </p:nvSpPr>
        <p:spPr>
          <a:xfrm>
            <a:off x="12977656" y="2812548"/>
            <a:ext cx="141888" cy="107899"/>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6" name="Google Shape;3326;p31"/>
          <p:cNvSpPr/>
          <p:nvPr/>
        </p:nvSpPr>
        <p:spPr>
          <a:xfrm>
            <a:off x="5986601" y="1256910"/>
            <a:ext cx="137032" cy="112486"/>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7" name="Google Shape;3327;p31"/>
          <p:cNvSpPr/>
          <p:nvPr/>
        </p:nvSpPr>
        <p:spPr>
          <a:xfrm>
            <a:off x="6113648" y="1063954"/>
            <a:ext cx="141888" cy="106280"/>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8" name="Google Shape;3328;p31"/>
          <p:cNvSpPr/>
          <p:nvPr/>
        </p:nvSpPr>
        <p:spPr>
          <a:xfrm>
            <a:off x="6224515" y="1322716"/>
            <a:ext cx="138382" cy="107629"/>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9" name="Google Shape;3329;p31"/>
          <p:cNvSpPr/>
          <p:nvPr/>
        </p:nvSpPr>
        <p:spPr>
          <a:xfrm>
            <a:off x="591905" y="4495492"/>
            <a:ext cx="136762" cy="107629"/>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0" name="Google Shape;3330;p31"/>
          <p:cNvSpPr/>
          <p:nvPr/>
        </p:nvSpPr>
        <p:spPr>
          <a:xfrm>
            <a:off x="824969" y="438913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1" name="Google Shape;3331;p31"/>
          <p:cNvSpPr/>
          <p:nvPr/>
        </p:nvSpPr>
        <p:spPr>
          <a:xfrm>
            <a:off x="850596" y="468936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2" name="Google Shape;3332;p31"/>
          <p:cNvSpPr/>
          <p:nvPr/>
        </p:nvSpPr>
        <p:spPr>
          <a:xfrm>
            <a:off x="3565608" y="763723"/>
            <a:ext cx="142966" cy="106550"/>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3" name="Google Shape;3333;p31"/>
          <p:cNvSpPr txBox="1"/>
          <p:nvPr/>
        </p:nvSpPr>
        <p:spPr>
          <a:xfrm>
            <a:off x="3927262" y="5273941"/>
            <a:ext cx="6777120" cy="1165920"/>
          </a:xfrm>
          <a:prstGeom prst="rect">
            <a:avLst/>
          </a:prstGeom>
          <a:noFill/>
          <a:ln>
            <a:noFill/>
          </a:ln>
        </p:spPr>
        <p:txBody>
          <a:bodyPr spcFirstLastPara="1" wrap="square" lIns="145896" tIns="145896" rIns="145896" bIns="145896" anchor="t" anchorCtr="0">
            <a:noAutofit/>
          </a:bodyPr>
          <a:lstStyle/>
          <a:p>
            <a:pPr fontAlgn="auto">
              <a:lnSpc>
                <a:spcPct val="114000"/>
              </a:lnSpc>
              <a:spcBef>
                <a:spcPts val="0"/>
              </a:spcBef>
              <a:spcAft>
                <a:spcPts val="0"/>
              </a:spcAft>
              <a:buClr>
                <a:srgbClr val="000000"/>
              </a:buClr>
              <a:buFont typeface="Arial"/>
              <a:buNone/>
            </a:pPr>
            <a:r>
              <a:rPr lang="en" sz="1800" kern="0">
                <a:solidFill>
                  <a:srgbClr val="0E5366"/>
                </a:solidFill>
                <a:latin typeface="Open Sans"/>
                <a:ea typeface="Open Sans"/>
                <a:cs typeface="Open Sans"/>
                <a:sym typeface="Open Sans"/>
              </a:rPr>
              <a:t>CREDITS: This presentation template was created by </a:t>
            </a:r>
            <a:r>
              <a:rPr lang="en" sz="1800" b="1" kern="0">
                <a:solidFill>
                  <a:srgbClr val="0E5366"/>
                </a:solidFill>
                <a:uFill>
                  <a:noFill/>
                </a:uFill>
                <a:latin typeface="Open Sans"/>
                <a:ea typeface="Open Sans"/>
                <a:cs typeface="Open Sans"/>
                <a:sym typeface="Open Sans"/>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800" b="1" kern="0">
                <a:solidFill>
                  <a:srgbClr val="0E5366"/>
                </a:solidFill>
                <a:latin typeface="Open Sans"/>
                <a:ea typeface="Open Sans"/>
                <a:cs typeface="Open Sans"/>
                <a:sym typeface="Open Sans"/>
              </a:rPr>
              <a:t>,</a:t>
            </a:r>
            <a:r>
              <a:rPr lang="en" sz="1800" kern="0">
                <a:solidFill>
                  <a:srgbClr val="0E5366"/>
                </a:solidFill>
                <a:latin typeface="Open Sans"/>
                <a:ea typeface="Open Sans"/>
                <a:cs typeface="Open Sans"/>
                <a:sym typeface="Open Sans"/>
              </a:rPr>
              <a:t> including icons by </a:t>
            </a:r>
            <a:r>
              <a:rPr lang="en" sz="1800" b="1" kern="0">
                <a:solidFill>
                  <a:srgbClr val="0E5366"/>
                </a:solidFill>
                <a:uFill>
                  <a:noFill/>
                </a:uFill>
                <a:latin typeface="Open Sans"/>
                <a:ea typeface="Open Sans"/>
                <a:cs typeface="Open Sans"/>
                <a:sym typeface="Open Sans"/>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800" kern="0">
                <a:solidFill>
                  <a:srgbClr val="0E5366"/>
                </a:solidFill>
                <a:latin typeface="Open Sans"/>
                <a:ea typeface="Open Sans"/>
                <a:cs typeface="Open Sans"/>
                <a:sym typeface="Open Sans"/>
              </a:rPr>
              <a:t>, infographics &amp; images by </a:t>
            </a:r>
            <a:r>
              <a:rPr lang="en" sz="1800" b="1" kern="0">
                <a:solidFill>
                  <a:srgbClr val="0E5366"/>
                </a:solidFill>
                <a:uFill>
                  <a:noFill/>
                </a:uFill>
                <a:latin typeface="Open Sans"/>
                <a:ea typeface="Open Sans"/>
                <a:cs typeface="Open Sans"/>
                <a:sym typeface="Open Sans"/>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800" kern="0">
                <a:solidFill>
                  <a:srgbClr val="0E5366"/>
                </a:solidFill>
                <a:latin typeface="Open Sans"/>
                <a:ea typeface="Open Sans"/>
                <a:cs typeface="Open Sans"/>
                <a:sym typeface="Open Sans"/>
              </a:rPr>
              <a:t> </a:t>
            </a:r>
            <a:endParaRPr sz="1800" kern="0">
              <a:solidFill>
                <a:srgbClr val="0E5366"/>
              </a:solidFill>
              <a:latin typeface="Open Sans"/>
              <a:ea typeface="Open Sans"/>
              <a:cs typeface="Open Sans"/>
              <a:sym typeface="Open Sans"/>
            </a:endParaRPr>
          </a:p>
        </p:txBody>
      </p:sp>
    </p:spTree>
    <p:extLst>
      <p:ext uri="{BB962C8B-B14F-4D97-AF65-F5344CB8AC3E}">
        <p14:creationId xmlns:p14="http://schemas.microsoft.com/office/powerpoint/2010/main" val="367763390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125919242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63262" y="-325792"/>
            <a:ext cx="2996760" cy="2926424"/>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367" name="Google Shape;3367;p33"/>
          <p:cNvGrpSpPr/>
          <p:nvPr/>
        </p:nvGrpSpPr>
        <p:grpSpPr>
          <a:xfrm rot="5400000">
            <a:off x="11680458" y="5383089"/>
            <a:ext cx="2996760" cy="2926424"/>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398" name="Google Shape;3398;p33"/>
          <p:cNvSpPr/>
          <p:nvPr/>
        </p:nvSpPr>
        <p:spPr>
          <a:xfrm rot="6191567" flipH="1">
            <a:off x="12839660" y="-1562395"/>
            <a:ext cx="4293406" cy="342172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9" name="Google Shape;3399;p33"/>
          <p:cNvSpPr/>
          <p:nvPr/>
        </p:nvSpPr>
        <p:spPr>
          <a:xfrm rot="337514">
            <a:off x="-1948441" y="6644199"/>
            <a:ext cx="4293379" cy="342170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00" name="Google Shape;3400;p33"/>
          <p:cNvGrpSpPr/>
          <p:nvPr/>
        </p:nvGrpSpPr>
        <p:grpSpPr>
          <a:xfrm rot="-5400000">
            <a:off x="39363" y="6912143"/>
            <a:ext cx="1405640" cy="100476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22" name="Google Shape;3422;p33"/>
          <p:cNvGrpSpPr/>
          <p:nvPr/>
        </p:nvGrpSpPr>
        <p:grpSpPr>
          <a:xfrm rot="10800000" flipH="1">
            <a:off x="13498602" y="172839"/>
            <a:ext cx="1004760" cy="1405640"/>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81335263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783783" y="-1594670"/>
            <a:ext cx="4293397" cy="342172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6" name="Google Shape;3446;p34"/>
          <p:cNvSpPr/>
          <p:nvPr/>
        </p:nvSpPr>
        <p:spPr>
          <a:xfrm>
            <a:off x="-17185" y="-250718"/>
            <a:ext cx="2549822" cy="2040064"/>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7" name="Google Shape;3447;p34"/>
          <p:cNvSpPr/>
          <p:nvPr/>
        </p:nvSpPr>
        <p:spPr>
          <a:xfrm>
            <a:off x="-77617" y="-148149"/>
            <a:ext cx="2116322" cy="1555794"/>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8" name="Google Shape;3448;p34"/>
          <p:cNvSpPr/>
          <p:nvPr/>
        </p:nvSpPr>
        <p:spPr>
          <a:xfrm>
            <a:off x="1021655" y="615666"/>
            <a:ext cx="741000" cy="799171"/>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9" name="Google Shape;3449;p34"/>
          <p:cNvSpPr/>
          <p:nvPr/>
        </p:nvSpPr>
        <p:spPr>
          <a:xfrm>
            <a:off x="317816" y="55752"/>
            <a:ext cx="758267" cy="86885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0" name="Google Shape;3450;p34"/>
          <p:cNvSpPr/>
          <p:nvPr/>
        </p:nvSpPr>
        <p:spPr>
          <a:xfrm>
            <a:off x="1254748" y="440951"/>
            <a:ext cx="88386" cy="80574"/>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1" name="Google Shape;3451;p34"/>
          <p:cNvSpPr/>
          <p:nvPr/>
        </p:nvSpPr>
        <p:spPr>
          <a:xfrm>
            <a:off x="1463172" y="424097"/>
            <a:ext cx="85918" cy="7852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2" name="Google Shape;3452;p34"/>
          <p:cNvSpPr/>
          <p:nvPr/>
        </p:nvSpPr>
        <p:spPr>
          <a:xfrm>
            <a:off x="1460708" y="797575"/>
            <a:ext cx="85918" cy="81192"/>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3" name="Google Shape;3453;p34"/>
          <p:cNvSpPr/>
          <p:nvPr/>
        </p:nvSpPr>
        <p:spPr>
          <a:xfrm>
            <a:off x="1276621" y="1365504"/>
            <a:ext cx="88181" cy="80782"/>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4" name="Google Shape;3454;p34"/>
          <p:cNvSpPr/>
          <p:nvPr/>
        </p:nvSpPr>
        <p:spPr>
          <a:xfrm>
            <a:off x="1227072" y="1535699"/>
            <a:ext cx="86125" cy="80782"/>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5" name="Google Shape;3455;p34"/>
          <p:cNvSpPr/>
          <p:nvPr/>
        </p:nvSpPr>
        <p:spPr>
          <a:xfrm>
            <a:off x="633785" y="692337"/>
            <a:ext cx="89002" cy="79136"/>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6" name="Google Shape;3456;p34"/>
          <p:cNvSpPr/>
          <p:nvPr/>
        </p:nvSpPr>
        <p:spPr>
          <a:xfrm>
            <a:off x="452580" y="1160162"/>
            <a:ext cx="88181" cy="79136"/>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7" name="Google Shape;3457;p34"/>
          <p:cNvSpPr/>
          <p:nvPr/>
        </p:nvSpPr>
        <p:spPr>
          <a:xfrm>
            <a:off x="1315469" y="-15158"/>
            <a:ext cx="84892" cy="7852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8" name="Google Shape;3458;p34"/>
          <p:cNvSpPr/>
          <p:nvPr/>
        </p:nvSpPr>
        <p:spPr>
          <a:xfrm>
            <a:off x="512510" y="-81143"/>
            <a:ext cx="89002" cy="80782"/>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9" name="Google Shape;3459;p34"/>
          <p:cNvSpPr/>
          <p:nvPr/>
        </p:nvSpPr>
        <p:spPr>
          <a:xfrm>
            <a:off x="2603755" y="1033960"/>
            <a:ext cx="137306" cy="104418"/>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0" name="Google Shape;3460;p34"/>
          <p:cNvSpPr/>
          <p:nvPr/>
        </p:nvSpPr>
        <p:spPr>
          <a:xfrm>
            <a:off x="2697280" y="869193"/>
            <a:ext cx="137306" cy="109558"/>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1" name="Google Shape;3461;p34"/>
          <p:cNvSpPr/>
          <p:nvPr/>
        </p:nvSpPr>
        <p:spPr>
          <a:xfrm>
            <a:off x="2773744" y="1051093"/>
            <a:ext cx="137306" cy="109763"/>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62" name="Google Shape;3462;p34"/>
          <p:cNvGrpSpPr/>
          <p:nvPr/>
        </p:nvGrpSpPr>
        <p:grpSpPr>
          <a:xfrm>
            <a:off x="12913514" y="4911412"/>
            <a:ext cx="2571168" cy="363486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74" name="Google Shape;3474;p34"/>
          <p:cNvGrpSpPr/>
          <p:nvPr/>
        </p:nvGrpSpPr>
        <p:grpSpPr>
          <a:xfrm>
            <a:off x="12970145" y="6434998"/>
            <a:ext cx="1937344" cy="2509314"/>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487" name="Google Shape;3487;p34"/>
          <p:cNvGrpSpPr/>
          <p:nvPr/>
        </p:nvGrpSpPr>
        <p:grpSpPr>
          <a:xfrm rot="10800000" flipH="1">
            <a:off x="11548336" y="-2808609"/>
            <a:ext cx="5115133" cy="5254994"/>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3511" name="Google Shape;3511;p34"/>
          <p:cNvSpPr/>
          <p:nvPr/>
        </p:nvSpPr>
        <p:spPr>
          <a:xfrm rot="-4452864">
            <a:off x="-2431591" y="6771431"/>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83224293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110663" y="137986"/>
            <a:ext cx="8296624" cy="8045130"/>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8" name="Google Shape;238;p2"/>
          <p:cNvGrpSpPr/>
          <p:nvPr/>
        </p:nvGrpSpPr>
        <p:grpSpPr>
          <a:xfrm rot="131350">
            <a:off x="1417103" y="2964478"/>
            <a:ext cx="11783680" cy="3171678"/>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5" name="Google Shape;255;p2"/>
          <p:cNvGrpSpPr/>
          <p:nvPr/>
        </p:nvGrpSpPr>
        <p:grpSpPr>
          <a:xfrm>
            <a:off x="-243819" y="6581857"/>
            <a:ext cx="2644198" cy="1924234"/>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5" name="Google Shape;285;p2"/>
          <p:cNvGrpSpPr/>
          <p:nvPr/>
        </p:nvGrpSpPr>
        <p:grpSpPr>
          <a:xfrm>
            <a:off x="-243835" y="-243854"/>
            <a:ext cx="1956757" cy="1910824"/>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18" name="Google Shape;318;p2"/>
          <p:cNvGrpSpPr/>
          <p:nvPr/>
        </p:nvGrpSpPr>
        <p:grpSpPr>
          <a:xfrm>
            <a:off x="12905914" y="-243854"/>
            <a:ext cx="1968469" cy="1910824"/>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352" name="Google Shape;352;p2"/>
          <p:cNvGrpSpPr/>
          <p:nvPr/>
        </p:nvGrpSpPr>
        <p:grpSpPr>
          <a:xfrm>
            <a:off x="12117773" y="6549217"/>
            <a:ext cx="2756464" cy="1924234"/>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386" name="Google Shape;386;p2"/>
          <p:cNvSpPr txBox="1">
            <a:spLocks noGrp="1"/>
          </p:cNvSpPr>
          <p:nvPr>
            <p:ph type="ctrTitle"/>
          </p:nvPr>
        </p:nvSpPr>
        <p:spPr>
          <a:xfrm>
            <a:off x="1152000" y="3920701"/>
            <a:ext cx="12326400" cy="1268160"/>
          </a:xfrm>
          <a:prstGeom prst="rect">
            <a:avLst/>
          </a:prstGeom>
        </p:spPr>
        <p:txBody>
          <a:bodyPr spcFirstLastPara="1" wrap="square" lIns="145896" tIns="145896" rIns="145896" bIns="145896" anchor="b" anchorCtr="0">
            <a:noAutofit/>
          </a:bodyPr>
          <a:lstStyle>
            <a:lvl1pPr lvl="0" algn="ctr">
              <a:spcBef>
                <a:spcPts val="0"/>
              </a:spcBef>
              <a:spcAft>
                <a:spcPts val="0"/>
              </a:spcAft>
              <a:buSzPts val="4800"/>
              <a:buNone/>
              <a:defRPr sz="5800"/>
            </a:lvl1pPr>
            <a:lvl2pPr lvl="1" algn="ctr">
              <a:spcBef>
                <a:spcPts val="0"/>
              </a:spcBef>
              <a:spcAft>
                <a:spcPts val="0"/>
              </a:spcAft>
              <a:buSzPts val="5200"/>
              <a:buNone/>
              <a:defRPr sz="8300"/>
            </a:lvl2pPr>
            <a:lvl3pPr lvl="2" algn="ctr">
              <a:spcBef>
                <a:spcPts val="0"/>
              </a:spcBef>
              <a:spcAft>
                <a:spcPts val="0"/>
              </a:spcAft>
              <a:buSzPts val="5200"/>
              <a:buNone/>
              <a:defRPr sz="8300"/>
            </a:lvl3pPr>
            <a:lvl4pPr lvl="3" algn="ctr">
              <a:spcBef>
                <a:spcPts val="0"/>
              </a:spcBef>
              <a:spcAft>
                <a:spcPts val="0"/>
              </a:spcAft>
              <a:buSzPts val="5200"/>
              <a:buNone/>
              <a:defRPr sz="8300"/>
            </a:lvl4pPr>
            <a:lvl5pPr lvl="4" algn="ctr">
              <a:spcBef>
                <a:spcPts val="0"/>
              </a:spcBef>
              <a:spcAft>
                <a:spcPts val="0"/>
              </a:spcAft>
              <a:buSzPts val="5200"/>
              <a:buNone/>
              <a:defRPr sz="8300"/>
            </a:lvl5pPr>
            <a:lvl6pPr lvl="5" algn="ctr">
              <a:spcBef>
                <a:spcPts val="0"/>
              </a:spcBef>
              <a:spcAft>
                <a:spcPts val="0"/>
              </a:spcAft>
              <a:buSzPts val="5200"/>
              <a:buNone/>
              <a:defRPr sz="8300"/>
            </a:lvl6pPr>
            <a:lvl7pPr lvl="6" algn="ctr">
              <a:spcBef>
                <a:spcPts val="0"/>
              </a:spcBef>
              <a:spcAft>
                <a:spcPts val="0"/>
              </a:spcAft>
              <a:buSzPts val="5200"/>
              <a:buNone/>
              <a:defRPr sz="8300"/>
            </a:lvl7pPr>
            <a:lvl8pPr lvl="7" algn="ctr">
              <a:spcBef>
                <a:spcPts val="0"/>
              </a:spcBef>
              <a:spcAft>
                <a:spcPts val="0"/>
              </a:spcAft>
              <a:buSzPts val="5200"/>
              <a:buNone/>
              <a:defRPr sz="8300"/>
            </a:lvl8pPr>
            <a:lvl9pPr lvl="8" algn="ctr">
              <a:spcBef>
                <a:spcPts val="0"/>
              </a:spcBef>
              <a:spcAft>
                <a:spcPts val="0"/>
              </a:spcAft>
              <a:buSzPts val="5200"/>
              <a:buNone/>
              <a:defRPr sz="8300"/>
            </a:lvl9pPr>
          </a:lstStyle>
          <a:p>
            <a:endParaRPr/>
          </a:p>
        </p:txBody>
      </p:sp>
      <p:sp>
        <p:nvSpPr>
          <p:cNvPr id="387" name="Google Shape;387;p2"/>
          <p:cNvSpPr txBox="1">
            <a:spLocks noGrp="1"/>
          </p:cNvSpPr>
          <p:nvPr>
            <p:ph type="subTitle" idx="1"/>
          </p:nvPr>
        </p:nvSpPr>
        <p:spPr>
          <a:xfrm>
            <a:off x="1152000" y="4988720"/>
            <a:ext cx="12326400" cy="126816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sz="2600"/>
            </a:lvl1pPr>
            <a:lvl2pPr lvl="1" algn="ctr">
              <a:lnSpc>
                <a:spcPct val="100000"/>
              </a:lnSpc>
              <a:spcBef>
                <a:spcPts val="0"/>
              </a:spcBef>
              <a:spcAft>
                <a:spcPts val="0"/>
              </a:spcAft>
              <a:buSzPts val="1800"/>
              <a:buNone/>
              <a:defRPr sz="2900"/>
            </a:lvl2pPr>
            <a:lvl3pPr lvl="2" algn="ctr">
              <a:lnSpc>
                <a:spcPct val="100000"/>
              </a:lnSpc>
              <a:spcBef>
                <a:spcPts val="0"/>
              </a:spcBef>
              <a:spcAft>
                <a:spcPts val="0"/>
              </a:spcAft>
              <a:buSzPts val="1800"/>
              <a:buNone/>
              <a:defRPr sz="2900"/>
            </a:lvl3pPr>
            <a:lvl4pPr lvl="3" algn="ctr">
              <a:lnSpc>
                <a:spcPct val="100000"/>
              </a:lnSpc>
              <a:spcBef>
                <a:spcPts val="0"/>
              </a:spcBef>
              <a:spcAft>
                <a:spcPts val="0"/>
              </a:spcAft>
              <a:buSzPts val="1800"/>
              <a:buNone/>
              <a:defRPr sz="2900"/>
            </a:lvl4pPr>
            <a:lvl5pPr lvl="4" algn="ctr">
              <a:lnSpc>
                <a:spcPct val="100000"/>
              </a:lnSpc>
              <a:spcBef>
                <a:spcPts val="0"/>
              </a:spcBef>
              <a:spcAft>
                <a:spcPts val="0"/>
              </a:spcAft>
              <a:buSzPts val="1800"/>
              <a:buNone/>
              <a:defRPr sz="2900"/>
            </a:lvl5pPr>
            <a:lvl6pPr lvl="5" algn="ctr">
              <a:lnSpc>
                <a:spcPct val="100000"/>
              </a:lnSpc>
              <a:spcBef>
                <a:spcPts val="0"/>
              </a:spcBef>
              <a:spcAft>
                <a:spcPts val="0"/>
              </a:spcAft>
              <a:buSzPts val="1800"/>
              <a:buNone/>
              <a:defRPr sz="2900"/>
            </a:lvl6pPr>
            <a:lvl7pPr lvl="6" algn="ctr">
              <a:lnSpc>
                <a:spcPct val="100000"/>
              </a:lnSpc>
              <a:spcBef>
                <a:spcPts val="0"/>
              </a:spcBef>
              <a:spcAft>
                <a:spcPts val="0"/>
              </a:spcAft>
              <a:buSzPts val="1800"/>
              <a:buNone/>
              <a:defRPr sz="2900"/>
            </a:lvl7pPr>
            <a:lvl8pPr lvl="7" algn="ctr">
              <a:lnSpc>
                <a:spcPct val="100000"/>
              </a:lnSpc>
              <a:spcBef>
                <a:spcPts val="0"/>
              </a:spcBef>
              <a:spcAft>
                <a:spcPts val="0"/>
              </a:spcAft>
              <a:buSzPts val="1800"/>
              <a:buNone/>
              <a:defRPr sz="2900"/>
            </a:lvl8pPr>
            <a:lvl9pPr lvl="8" algn="ctr">
              <a:lnSpc>
                <a:spcPct val="100000"/>
              </a:lnSpc>
              <a:spcBef>
                <a:spcPts val="0"/>
              </a:spcBef>
              <a:spcAft>
                <a:spcPts val="0"/>
              </a:spcAft>
              <a:buSzPts val="1800"/>
              <a:buNone/>
              <a:defRPr sz="2900"/>
            </a:lvl9pPr>
          </a:lstStyle>
          <a:p>
            <a:endParaRPr/>
          </a:p>
        </p:txBody>
      </p:sp>
      <p:sp>
        <p:nvSpPr>
          <p:cNvPr id="388" name="Google Shape;388;p2"/>
          <p:cNvSpPr/>
          <p:nvPr/>
        </p:nvSpPr>
        <p:spPr>
          <a:xfrm>
            <a:off x="3851164" y="5835762"/>
            <a:ext cx="28120" cy="28120"/>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9881776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7183760" y="2305800"/>
            <a:ext cx="5888160" cy="3045120"/>
          </a:xfrm>
          <a:prstGeom prst="rect">
            <a:avLst/>
          </a:prstGeom>
        </p:spPr>
        <p:txBody>
          <a:bodyPr spcFirstLastPara="1" wrap="square" lIns="145896" tIns="145896" rIns="145896" bIns="145896" anchor="ctr" anchorCtr="0">
            <a:noAutofit/>
          </a:bodyPr>
          <a:lstStyle>
            <a:lvl1pPr marR="76007" lvl="0" algn="r">
              <a:spcBef>
                <a:spcPts val="0"/>
              </a:spcBef>
              <a:spcAft>
                <a:spcPts val="0"/>
              </a:spcAft>
              <a:buSzPts val="4800"/>
              <a:buNone/>
              <a:defRPr sz="7000"/>
            </a:lvl1pPr>
            <a:lvl2pPr lvl="1" algn="ctr">
              <a:spcBef>
                <a:spcPts val="0"/>
              </a:spcBef>
              <a:spcAft>
                <a:spcPts val="0"/>
              </a:spcAft>
              <a:buSzPts val="3600"/>
              <a:buNone/>
              <a:defRPr sz="5800"/>
            </a:lvl2pPr>
            <a:lvl3pPr lvl="2" algn="ctr">
              <a:spcBef>
                <a:spcPts val="0"/>
              </a:spcBef>
              <a:spcAft>
                <a:spcPts val="0"/>
              </a:spcAft>
              <a:buSzPts val="3600"/>
              <a:buNone/>
              <a:defRPr sz="5800"/>
            </a:lvl3pPr>
            <a:lvl4pPr lvl="3" algn="ctr">
              <a:spcBef>
                <a:spcPts val="0"/>
              </a:spcBef>
              <a:spcAft>
                <a:spcPts val="0"/>
              </a:spcAft>
              <a:buSzPts val="3600"/>
              <a:buNone/>
              <a:defRPr sz="5800"/>
            </a:lvl4pPr>
            <a:lvl5pPr lvl="4" algn="ctr">
              <a:spcBef>
                <a:spcPts val="0"/>
              </a:spcBef>
              <a:spcAft>
                <a:spcPts val="0"/>
              </a:spcAft>
              <a:buSzPts val="3600"/>
              <a:buNone/>
              <a:defRPr sz="5800"/>
            </a:lvl5pPr>
            <a:lvl6pPr lvl="5" algn="ctr">
              <a:spcBef>
                <a:spcPts val="0"/>
              </a:spcBef>
              <a:spcAft>
                <a:spcPts val="0"/>
              </a:spcAft>
              <a:buSzPts val="3600"/>
              <a:buNone/>
              <a:defRPr sz="5800"/>
            </a:lvl6pPr>
            <a:lvl7pPr lvl="6" algn="ctr">
              <a:spcBef>
                <a:spcPts val="0"/>
              </a:spcBef>
              <a:spcAft>
                <a:spcPts val="0"/>
              </a:spcAft>
              <a:buSzPts val="3600"/>
              <a:buNone/>
              <a:defRPr sz="5800"/>
            </a:lvl7pPr>
            <a:lvl8pPr lvl="7" algn="ctr">
              <a:spcBef>
                <a:spcPts val="0"/>
              </a:spcBef>
              <a:spcAft>
                <a:spcPts val="0"/>
              </a:spcAft>
              <a:buSzPts val="3600"/>
              <a:buNone/>
              <a:defRPr sz="5800"/>
            </a:lvl8pPr>
            <a:lvl9pPr lvl="8" algn="ctr">
              <a:spcBef>
                <a:spcPts val="0"/>
              </a:spcBef>
              <a:spcAft>
                <a:spcPts val="0"/>
              </a:spcAft>
              <a:buSzPts val="3600"/>
              <a:buNone/>
              <a:defRPr sz="5800"/>
            </a:lvl9pPr>
          </a:lstStyle>
          <a:p>
            <a:endParaRPr/>
          </a:p>
        </p:txBody>
      </p:sp>
      <p:grpSp>
        <p:nvGrpSpPr>
          <p:cNvPr id="391" name="Google Shape;391;p3"/>
          <p:cNvGrpSpPr/>
          <p:nvPr/>
        </p:nvGrpSpPr>
        <p:grpSpPr>
          <a:xfrm>
            <a:off x="474459" y="200301"/>
            <a:ext cx="2482858" cy="1669328"/>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09" name="Google Shape;409;p3"/>
          <p:cNvGrpSpPr/>
          <p:nvPr/>
        </p:nvGrpSpPr>
        <p:grpSpPr>
          <a:xfrm>
            <a:off x="11924533" y="175794"/>
            <a:ext cx="2440106" cy="1743979"/>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31" name="Google Shape;431;p3"/>
          <p:cNvSpPr/>
          <p:nvPr/>
        </p:nvSpPr>
        <p:spPr>
          <a:xfrm rot="1800004">
            <a:off x="-1885800" y="6638416"/>
            <a:ext cx="4063366" cy="167258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07253352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2"/>
            <a:ext cx="300831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2"/>
            <a:ext cx="5111750" cy="5853114"/>
          </a:xfrm>
        </p:spPr>
        <p:txBody>
          <a:bodyPr/>
          <a:lstStyle>
            <a:lvl1pPr>
              <a:defRPr sz="3200"/>
            </a:lvl1pPr>
            <a:lvl2pPr>
              <a:defRPr sz="29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1"/>
            <a:ext cx="3008314" cy="4691062"/>
          </a:xfrm>
        </p:spPr>
        <p:txBody>
          <a:bodyPr/>
          <a:lstStyle>
            <a:lvl1pPr marL="0" indent="0">
              <a:buNone/>
              <a:defRPr sz="1400"/>
            </a:lvl1pPr>
            <a:lvl2pPr marL="456048" indent="0">
              <a:buNone/>
              <a:defRPr sz="1300"/>
            </a:lvl2pPr>
            <a:lvl3pPr marL="912096" indent="0">
              <a:buNone/>
              <a:defRPr sz="1000"/>
            </a:lvl3pPr>
            <a:lvl4pPr marL="1368142" indent="0">
              <a:buNone/>
              <a:defRPr sz="1000"/>
            </a:lvl4pPr>
            <a:lvl5pPr marL="1824130" indent="0">
              <a:buNone/>
              <a:defRPr sz="1000"/>
            </a:lvl5pPr>
            <a:lvl6pPr marL="2280161" indent="0">
              <a:buNone/>
              <a:defRPr sz="1000"/>
            </a:lvl6pPr>
            <a:lvl7pPr marL="2736192" indent="0">
              <a:buNone/>
              <a:defRPr sz="1000"/>
            </a:lvl7pPr>
            <a:lvl8pPr marL="3192218" indent="0">
              <a:buNone/>
              <a:defRPr sz="1000"/>
            </a:lvl8pPr>
            <a:lvl9pPr marL="3648248" indent="0">
              <a:buNone/>
              <a:defRPr sz="10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686358-2707-4619-BDCB-7ED4604A8F61}" type="slidenum">
              <a:rPr lang="en-US"/>
              <a:pPr>
                <a:defRPr/>
              </a:pPr>
              <a:t>‹#›</a:t>
            </a:fld>
            <a:endParaRPr lang="en-US"/>
          </a:p>
        </p:txBody>
      </p:sp>
    </p:spTree>
    <p:extLst>
      <p:ext uri="{BB962C8B-B14F-4D97-AF65-F5344CB8AC3E}">
        <p14:creationId xmlns:p14="http://schemas.microsoft.com/office/powerpoint/2010/main" val="4476401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1152000" y="1843960"/>
            <a:ext cx="12326400" cy="5521440"/>
          </a:xfrm>
          <a:prstGeom prst="rect">
            <a:avLst/>
          </a:prstGeom>
        </p:spPr>
        <p:txBody>
          <a:bodyPr spcFirstLastPara="1" wrap="square" lIns="145896" tIns="145896" rIns="145896" bIns="145896" anchor="t" anchorCtr="0">
            <a:noAutofit/>
          </a:bodyPr>
          <a:lstStyle>
            <a:lvl1pPr marL="729602" lvl="0" indent="-486432">
              <a:lnSpc>
                <a:spcPct val="100000"/>
              </a:lnSpc>
              <a:spcBef>
                <a:spcPts val="0"/>
              </a:spcBef>
              <a:spcAft>
                <a:spcPts val="0"/>
              </a:spcAft>
              <a:buClr>
                <a:schemeClr val="accent1"/>
              </a:buClr>
              <a:buSzPts val="1200"/>
              <a:buFont typeface="Livvic"/>
              <a:buChar char="●"/>
              <a:defRPr sz="1900">
                <a:solidFill>
                  <a:schemeClr val="accent1"/>
                </a:solidFill>
              </a:defRPr>
            </a:lvl1pPr>
            <a:lvl2pPr marL="1459296" lvl="1" indent="-486432">
              <a:lnSpc>
                <a:spcPct val="100000"/>
              </a:lnSpc>
              <a:spcBef>
                <a:spcPts val="2560"/>
              </a:spcBef>
              <a:spcAft>
                <a:spcPts val="0"/>
              </a:spcAft>
              <a:buClr>
                <a:schemeClr val="accent1"/>
              </a:buClr>
              <a:buSzPts val="1200"/>
              <a:buFont typeface="Roboto Condensed Light"/>
              <a:buChar char="○"/>
              <a:defRPr>
                <a:solidFill>
                  <a:schemeClr val="accent1"/>
                </a:solidFill>
              </a:defRPr>
            </a:lvl2pPr>
            <a:lvl3pPr marL="2188954" lvl="2" indent="-486432">
              <a:lnSpc>
                <a:spcPct val="100000"/>
              </a:lnSpc>
              <a:spcBef>
                <a:spcPts val="2560"/>
              </a:spcBef>
              <a:spcAft>
                <a:spcPts val="0"/>
              </a:spcAft>
              <a:buClr>
                <a:schemeClr val="accent1"/>
              </a:buClr>
              <a:buSzPts val="1200"/>
              <a:buFont typeface="Roboto Condensed Light"/>
              <a:buChar char="■"/>
              <a:defRPr>
                <a:solidFill>
                  <a:schemeClr val="accent1"/>
                </a:solidFill>
              </a:defRPr>
            </a:lvl3pPr>
            <a:lvl4pPr marL="2918591" lvl="3" indent="-486432">
              <a:lnSpc>
                <a:spcPct val="100000"/>
              </a:lnSpc>
              <a:spcBef>
                <a:spcPts val="2560"/>
              </a:spcBef>
              <a:spcAft>
                <a:spcPts val="0"/>
              </a:spcAft>
              <a:buClr>
                <a:schemeClr val="accent1"/>
              </a:buClr>
              <a:buSzPts val="1200"/>
              <a:buFont typeface="Roboto Condensed Light"/>
              <a:buChar char="●"/>
              <a:defRPr>
                <a:solidFill>
                  <a:schemeClr val="accent1"/>
                </a:solidFill>
              </a:defRPr>
            </a:lvl4pPr>
            <a:lvl5pPr marL="3648248" lvl="4" indent="-486432">
              <a:lnSpc>
                <a:spcPct val="100000"/>
              </a:lnSpc>
              <a:spcBef>
                <a:spcPts val="2560"/>
              </a:spcBef>
              <a:spcAft>
                <a:spcPts val="0"/>
              </a:spcAft>
              <a:buClr>
                <a:schemeClr val="accent1"/>
              </a:buClr>
              <a:buSzPts val="1200"/>
              <a:buFont typeface="Roboto Condensed Light"/>
              <a:buChar char="○"/>
              <a:defRPr>
                <a:solidFill>
                  <a:schemeClr val="accent1"/>
                </a:solidFill>
              </a:defRPr>
            </a:lvl5pPr>
            <a:lvl6pPr marL="4377900" lvl="5" indent="-486432">
              <a:lnSpc>
                <a:spcPct val="100000"/>
              </a:lnSpc>
              <a:spcBef>
                <a:spcPts val="2560"/>
              </a:spcBef>
              <a:spcAft>
                <a:spcPts val="0"/>
              </a:spcAft>
              <a:buClr>
                <a:schemeClr val="accent1"/>
              </a:buClr>
              <a:buSzPts val="1200"/>
              <a:buFont typeface="Roboto Condensed Light"/>
              <a:buChar char="■"/>
              <a:defRPr>
                <a:solidFill>
                  <a:schemeClr val="accent1"/>
                </a:solidFill>
              </a:defRPr>
            </a:lvl6pPr>
            <a:lvl7pPr marL="5107582" lvl="6" indent="-486432">
              <a:lnSpc>
                <a:spcPct val="100000"/>
              </a:lnSpc>
              <a:spcBef>
                <a:spcPts val="2560"/>
              </a:spcBef>
              <a:spcAft>
                <a:spcPts val="0"/>
              </a:spcAft>
              <a:buClr>
                <a:schemeClr val="accent1"/>
              </a:buClr>
              <a:buSzPts val="1200"/>
              <a:buFont typeface="Roboto Condensed Light"/>
              <a:buChar char="●"/>
              <a:defRPr>
                <a:solidFill>
                  <a:schemeClr val="accent1"/>
                </a:solidFill>
              </a:defRPr>
            </a:lvl7pPr>
            <a:lvl8pPr marL="5837184" lvl="7" indent="-486432">
              <a:lnSpc>
                <a:spcPct val="100000"/>
              </a:lnSpc>
              <a:spcBef>
                <a:spcPts val="2560"/>
              </a:spcBef>
              <a:spcAft>
                <a:spcPts val="0"/>
              </a:spcAft>
              <a:buClr>
                <a:schemeClr val="accent1"/>
              </a:buClr>
              <a:buSzPts val="1200"/>
              <a:buFont typeface="Roboto Condensed Light"/>
              <a:buChar char="○"/>
              <a:defRPr>
                <a:solidFill>
                  <a:schemeClr val="accent1"/>
                </a:solidFill>
              </a:defRPr>
            </a:lvl8pPr>
            <a:lvl9pPr marL="6566824" lvl="8" indent="-486432">
              <a:lnSpc>
                <a:spcPct val="100000"/>
              </a:lnSpc>
              <a:spcBef>
                <a:spcPts val="2560"/>
              </a:spcBef>
              <a:spcAft>
                <a:spcPts val="256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97994" y="146360"/>
            <a:ext cx="1558370" cy="1206157"/>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452" name="Google Shape;452;p4"/>
          <p:cNvGrpSpPr/>
          <p:nvPr/>
        </p:nvGrpSpPr>
        <p:grpSpPr>
          <a:xfrm rot="1024943">
            <a:off x="12696300" y="81977"/>
            <a:ext cx="1867310" cy="133469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474" name="Google Shape;474;p4"/>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75" name="Google Shape;475;p4"/>
          <p:cNvGrpSpPr/>
          <p:nvPr/>
        </p:nvGrpSpPr>
        <p:grpSpPr>
          <a:xfrm>
            <a:off x="13096835" y="6604634"/>
            <a:ext cx="1411912" cy="1522102"/>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6826237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2697594"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8" name="Google Shape;488;p5"/>
          <p:cNvSpPr/>
          <p:nvPr/>
        </p:nvSpPr>
        <p:spPr>
          <a:xfrm rot="-9899998">
            <a:off x="-2030763" y="-1425324"/>
            <a:ext cx="4125282" cy="3801323"/>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89" name="Google Shape;489;p5"/>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910240"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1" name="Google Shape;491;p5"/>
          <p:cNvSpPr txBox="1">
            <a:spLocks noGrp="1"/>
          </p:cNvSpPr>
          <p:nvPr>
            <p:ph type="title" idx="2"/>
          </p:nvPr>
        </p:nvSpPr>
        <p:spPr>
          <a:xfrm>
            <a:off x="2438880"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7786579" y="4788880"/>
            <a:ext cx="3933600" cy="168528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493" name="Google Shape;493;p5"/>
          <p:cNvSpPr txBox="1">
            <a:spLocks noGrp="1"/>
          </p:cNvSpPr>
          <p:nvPr>
            <p:ph type="title" idx="4"/>
          </p:nvPr>
        </p:nvSpPr>
        <p:spPr>
          <a:xfrm>
            <a:off x="7315206" y="4425920"/>
            <a:ext cx="487632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11548336" y="6040395"/>
            <a:ext cx="5115133" cy="5254994"/>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518" name="Google Shape;518;p5"/>
          <p:cNvSpPr/>
          <p:nvPr/>
        </p:nvSpPr>
        <p:spPr>
          <a:xfrm rot="1565542" flipH="1">
            <a:off x="-587867" y="7220282"/>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19" name="Google Shape;519;p5"/>
          <p:cNvSpPr/>
          <p:nvPr/>
        </p:nvSpPr>
        <p:spPr>
          <a:xfrm>
            <a:off x="1367507" y="6860686"/>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20" name="Google Shape;520;p5"/>
          <p:cNvGrpSpPr/>
          <p:nvPr/>
        </p:nvGrpSpPr>
        <p:grpSpPr>
          <a:xfrm>
            <a:off x="433610" y="2211123"/>
            <a:ext cx="1182466" cy="383554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31" name="Google Shape;531;p5"/>
          <p:cNvSpPr/>
          <p:nvPr/>
        </p:nvSpPr>
        <p:spPr>
          <a:xfrm flipH="1">
            <a:off x="12607693"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2" name="Google Shape;532;p5"/>
          <p:cNvSpPr/>
          <p:nvPr/>
        </p:nvSpPr>
        <p:spPr>
          <a:xfrm flipH="1">
            <a:off x="12469853"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533" name="Google Shape;533;p5"/>
          <p:cNvGrpSpPr/>
          <p:nvPr/>
        </p:nvGrpSpPr>
        <p:grpSpPr>
          <a:xfrm>
            <a:off x="13158354" y="589825"/>
            <a:ext cx="1177634" cy="5456843"/>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44" name="Google Shape;544;p5"/>
          <p:cNvGrpSpPr/>
          <p:nvPr/>
        </p:nvGrpSpPr>
        <p:grpSpPr>
          <a:xfrm>
            <a:off x="-14" y="6664313"/>
            <a:ext cx="1819184" cy="2361610"/>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62" name="Google Shape;562;p5"/>
          <p:cNvGrpSpPr/>
          <p:nvPr/>
        </p:nvGrpSpPr>
        <p:grpSpPr>
          <a:xfrm>
            <a:off x="12890625" y="6040488"/>
            <a:ext cx="2185304" cy="2830411"/>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575" name="Google Shape;575;p5"/>
          <p:cNvSpPr/>
          <p:nvPr/>
        </p:nvSpPr>
        <p:spPr>
          <a:xfrm rot="2099721">
            <a:off x="12481860" y="724467"/>
            <a:ext cx="1339045" cy="836024"/>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6" name="Google Shape;576;p5"/>
          <p:cNvSpPr/>
          <p:nvPr/>
        </p:nvSpPr>
        <p:spPr>
          <a:xfrm rot="-900021">
            <a:off x="1046464" y="715397"/>
            <a:ext cx="1319341" cy="121582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47401880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88321" y="-445883"/>
            <a:ext cx="1640330" cy="1785910"/>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79" name="Google Shape;579;p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3634234" y="118130"/>
            <a:ext cx="1582246" cy="1092264"/>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598" name="Google Shape;598;p6"/>
          <p:cNvGrpSpPr/>
          <p:nvPr/>
        </p:nvGrpSpPr>
        <p:grpSpPr>
          <a:xfrm rot="-1966220">
            <a:off x="-124233" y="6994325"/>
            <a:ext cx="1739490" cy="1243246"/>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620" name="Google Shape;620;p6"/>
          <p:cNvGrpSpPr/>
          <p:nvPr/>
        </p:nvGrpSpPr>
        <p:grpSpPr>
          <a:xfrm>
            <a:off x="13396757" y="6977533"/>
            <a:ext cx="2540461" cy="1092310"/>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84386243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970321" y="315699"/>
            <a:ext cx="10195162" cy="7440650"/>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01" name="Google Shape;901;p7"/>
          <p:cNvSpPr txBox="1">
            <a:spLocks noGrp="1"/>
          </p:cNvSpPr>
          <p:nvPr>
            <p:ph type="title"/>
          </p:nvPr>
        </p:nvSpPr>
        <p:spPr>
          <a:xfrm>
            <a:off x="5294341" y="3346240"/>
            <a:ext cx="390144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2400"/>
              <a:buNone/>
              <a:defRPr/>
            </a:lvl1pPr>
            <a:lvl2pPr lvl="1">
              <a:spcBef>
                <a:spcPts val="0"/>
              </a:spcBef>
              <a:spcAft>
                <a:spcPts val="0"/>
              </a:spcAft>
              <a:buSzPts val="2400"/>
              <a:buNone/>
              <a:defRPr sz="3800"/>
            </a:lvl2pPr>
            <a:lvl3pPr lvl="2">
              <a:spcBef>
                <a:spcPts val="0"/>
              </a:spcBef>
              <a:spcAft>
                <a:spcPts val="0"/>
              </a:spcAft>
              <a:buSzPts val="2400"/>
              <a:buNone/>
              <a:defRPr sz="3800"/>
            </a:lvl3pPr>
            <a:lvl4pPr lvl="3">
              <a:spcBef>
                <a:spcPts val="0"/>
              </a:spcBef>
              <a:spcAft>
                <a:spcPts val="0"/>
              </a:spcAft>
              <a:buSzPts val="2400"/>
              <a:buNone/>
              <a:defRPr sz="3800"/>
            </a:lvl4pPr>
            <a:lvl5pPr lvl="4">
              <a:spcBef>
                <a:spcPts val="0"/>
              </a:spcBef>
              <a:spcAft>
                <a:spcPts val="0"/>
              </a:spcAft>
              <a:buSzPts val="2400"/>
              <a:buNone/>
              <a:defRPr sz="3800"/>
            </a:lvl5pPr>
            <a:lvl6pPr lvl="5">
              <a:spcBef>
                <a:spcPts val="0"/>
              </a:spcBef>
              <a:spcAft>
                <a:spcPts val="0"/>
              </a:spcAft>
              <a:buSzPts val="2400"/>
              <a:buNone/>
              <a:defRPr sz="3800"/>
            </a:lvl6pPr>
            <a:lvl7pPr lvl="6">
              <a:spcBef>
                <a:spcPts val="0"/>
              </a:spcBef>
              <a:spcAft>
                <a:spcPts val="0"/>
              </a:spcAft>
              <a:buSzPts val="2400"/>
              <a:buNone/>
              <a:defRPr sz="3800"/>
            </a:lvl7pPr>
            <a:lvl8pPr lvl="7">
              <a:spcBef>
                <a:spcPts val="0"/>
              </a:spcBef>
              <a:spcAft>
                <a:spcPts val="0"/>
              </a:spcAft>
              <a:buSzPts val="2400"/>
              <a:buNone/>
              <a:defRPr sz="3800"/>
            </a:lvl8pPr>
            <a:lvl9pPr lvl="8">
              <a:spcBef>
                <a:spcPts val="0"/>
              </a:spcBef>
              <a:spcAft>
                <a:spcPts val="0"/>
              </a:spcAft>
              <a:buSzPts val="2400"/>
              <a:buNone/>
              <a:defRPr sz="3800"/>
            </a:lvl9pPr>
          </a:lstStyle>
          <a:p>
            <a:endParaRPr/>
          </a:p>
        </p:txBody>
      </p:sp>
      <p:sp>
        <p:nvSpPr>
          <p:cNvPr id="902" name="Google Shape;902;p7"/>
          <p:cNvSpPr txBox="1">
            <a:spLocks noGrp="1"/>
          </p:cNvSpPr>
          <p:nvPr>
            <p:ph type="body" idx="1"/>
          </p:nvPr>
        </p:nvSpPr>
        <p:spPr>
          <a:xfrm>
            <a:off x="5294341" y="3988920"/>
            <a:ext cx="3901440" cy="1891200"/>
          </a:xfrm>
          <a:prstGeom prst="rect">
            <a:avLst/>
          </a:prstGeom>
        </p:spPr>
        <p:txBody>
          <a:bodyPr spcFirstLastPara="1" wrap="square" lIns="145896" tIns="145896" rIns="145896" bIns="145896" anchor="t" anchorCtr="0">
            <a:noAutofit/>
          </a:bodyPr>
          <a:lstStyle>
            <a:lvl1pPr marL="729602" lvl="0" indent="-506694" algn="ctr">
              <a:lnSpc>
                <a:spcPct val="100000"/>
              </a:lnSpc>
              <a:spcBef>
                <a:spcPts val="0"/>
              </a:spcBef>
              <a:spcAft>
                <a:spcPts val="0"/>
              </a:spcAft>
              <a:buSzPts val="1400"/>
              <a:buChar char="●"/>
              <a:defRPr/>
            </a:lvl1pPr>
            <a:lvl2pPr marL="1459296" lvl="1" indent="-506694">
              <a:spcBef>
                <a:spcPts val="0"/>
              </a:spcBef>
              <a:spcAft>
                <a:spcPts val="0"/>
              </a:spcAft>
              <a:buSzPts val="1400"/>
              <a:buChar char="○"/>
              <a:defRPr/>
            </a:lvl2pPr>
            <a:lvl3pPr marL="2188954" lvl="2" indent="-506694">
              <a:spcBef>
                <a:spcPts val="2560"/>
              </a:spcBef>
              <a:spcAft>
                <a:spcPts val="0"/>
              </a:spcAft>
              <a:buSzPts val="1400"/>
              <a:buChar char="■"/>
              <a:defRPr/>
            </a:lvl3pPr>
            <a:lvl4pPr marL="2918591" lvl="3" indent="-506694">
              <a:spcBef>
                <a:spcPts val="2560"/>
              </a:spcBef>
              <a:spcAft>
                <a:spcPts val="0"/>
              </a:spcAft>
              <a:buSzPts val="1400"/>
              <a:buChar char="●"/>
              <a:defRPr/>
            </a:lvl4pPr>
            <a:lvl5pPr marL="3648248" lvl="4" indent="-506694">
              <a:spcBef>
                <a:spcPts val="2560"/>
              </a:spcBef>
              <a:spcAft>
                <a:spcPts val="0"/>
              </a:spcAft>
              <a:buSzPts val="1400"/>
              <a:buChar char="○"/>
              <a:defRPr/>
            </a:lvl5pPr>
            <a:lvl6pPr marL="4377900" lvl="5" indent="-506694">
              <a:spcBef>
                <a:spcPts val="2560"/>
              </a:spcBef>
              <a:spcAft>
                <a:spcPts val="0"/>
              </a:spcAft>
              <a:buSzPts val="1400"/>
              <a:buChar char="■"/>
              <a:defRPr/>
            </a:lvl6pPr>
            <a:lvl7pPr marL="5107582" lvl="6" indent="-506694">
              <a:spcBef>
                <a:spcPts val="2560"/>
              </a:spcBef>
              <a:spcAft>
                <a:spcPts val="0"/>
              </a:spcAft>
              <a:buSzPts val="1400"/>
              <a:buChar char="●"/>
              <a:defRPr/>
            </a:lvl7pPr>
            <a:lvl8pPr marL="5837184" lvl="7" indent="-506694">
              <a:spcBef>
                <a:spcPts val="2560"/>
              </a:spcBef>
              <a:spcAft>
                <a:spcPts val="0"/>
              </a:spcAft>
              <a:buSzPts val="1400"/>
              <a:buChar char="○"/>
              <a:defRPr/>
            </a:lvl8pPr>
            <a:lvl9pPr marL="6566824" lvl="8" indent="-506694">
              <a:spcBef>
                <a:spcPts val="2560"/>
              </a:spcBef>
              <a:spcAft>
                <a:spcPts val="2560"/>
              </a:spcAft>
              <a:buSzPts val="1400"/>
              <a:buChar char="■"/>
              <a:defRPr/>
            </a:lvl9pPr>
          </a:lstStyle>
          <a:p>
            <a:endParaRPr/>
          </a:p>
        </p:txBody>
      </p:sp>
      <p:sp>
        <p:nvSpPr>
          <p:cNvPr id="903" name="Google Shape;903;p7"/>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04" name="Google Shape;904;p7"/>
          <p:cNvGrpSpPr/>
          <p:nvPr/>
        </p:nvGrpSpPr>
        <p:grpSpPr>
          <a:xfrm>
            <a:off x="433608" y="1817550"/>
            <a:ext cx="13760740" cy="4228963"/>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188880545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3527160" y="-4148038"/>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0" name="Google Shape;930;p8"/>
          <p:cNvSpPr/>
          <p:nvPr/>
        </p:nvSpPr>
        <p:spPr>
          <a:xfrm>
            <a:off x="-3527160" y="5531563"/>
            <a:ext cx="23342909" cy="574152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1" name="Google Shape;931;p8"/>
          <p:cNvSpPr/>
          <p:nvPr/>
        </p:nvSpPr>
        <p:spPr>
          <a:xfrm>
            <a:off x="2282161" y="5531568"/>
            <a:ext cx="8199101" cy="5092003"/>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2" name="Google Shape;932;p8"/>
          <p:cNvSpPr txBox="1">
            <a:spLocks noGrp="1"/>
          </p:cNvSpPr>
          <p:nvPr>
            <p:ph type="title"/>
          </p:nvPr>
        </p:nvSpPr>
        <p:spPr>
          <a:xfrm>
            <a:off x="2588640" y="2105960"/>
            <a:ext cx="9453120" cy="2255520"/>
          </a:xfrm>
          <a:prstGeom prst="rect">
            <a:avLst/>
          </a:prstGeom>
        </p:spPr>
        <p:txBody>
          <a:bodyPr spcFirstLastPara="1" wrap="square" lIns="145896" tIns="145896" rIns="145896" bIns="145896" anchor="ctr" anchorCtr="0">
            <a:noAutofit/>
          </a:bodyPr>
          <a:lstStyle>
            <a:lvl1pPr lvl="0">
              <a:spcBef>
                <a:spcPts val="0"/>
              </a:spcBef>
              <a:spcAft>
                <a:spcPts val="0"/>
              </a:spcAft>
              <a:buSzPts val="4800"/>
              <a:buNone/>
              <a:defRPr sz="11500"/>
            </a:lvl1pPr>
            <a:lvl2pPr lvl="1">
              <a:spcBef>
                <a:spcPts val="0"/>
              </a:spcBef>
              <a:spcAft>
                <a:spcPts val="0"/>
              </a:spcAft>
              <a:buSzPts val="4800"/>
              <a:buNone/>
              <a:defRPr sz="7700"/>
            </a:lvl2pPr>
            <a:lvl3pPr lvl="2">
              <a:spcBef>
                <a:spcPts val="0"/>
              </a:spcBef>
              <a:spcAft>
                <a:spcPts val="0"/>
              </a:spcAft>
              <a:buSzPts val="4800"/>
              <a:buNone/>
              <a:defRPr sz="7700"/>
            </a:lvl3pPr>
            <a:lvl4pPr lvl="3">
              <a:spcBef>
                <a:spcPts val="0"/>
              </a:spcBef>
              <a:spcAft>
                <a:spcPts val="0"/>
              </a:spcAft>
              <a:buSzPts val="4800"/>
              <a:buNone/>
              <a:defRPr sz="7700"/>
            </a:lvl4pPr>
            <a:lvl5pPr lvl="4">
              <a:spcBef>
                <a:spcPts val="0"/>
              </a:spcBef>
              <a:spcAft>
                <a:spcPts val="0"/>
              </a:spcAft>
              <a:buSzPts val="4800"/>
              <a:buNone/>
              <a:defRPr sz="7700"/>
            </a:lvl5pPr>
            <a:lvl6pPr lvl="5">
              <a:spcBef>
                <a:spcPts val="0"/>
              </a:spcBef>
              <a:spcAft>
                <a:spcPts val="0"/>
              </a:spcAft>
              <a:buSzPts val="4800"/>
              <a:buNone/>
              <a:defRPr sz="7700"/>
            </a:lvl6pPr>
            <a:lvl7pPr lvl="6">
              <a:spcBef>
                <a:spcPts val="0"/>
              </a:spcBef>
              <a:spcAft>
                <a:spcPts val="0"/>
              </a:spcAft>
              <a:buSzPts val="4800"/>
              <a:buNone/>
              <a:defRPr sz="7700"/>
            </a:lvl7pPr>
            <a:lvl8pPr lvl="7">
              <a:spcBef>
                <a:spcPts val="0"/>
              </a:spcBef>
              <a:spcAft>
                <a:spcPts val="0"/>
              </a:spcAft>
              <a:buSzPts val="4800"/>
              <a:buNone/>
              <a:defRPr sz="7700"/>
            </a:lvl8pPr>
            <a:lvl9pPr lvl="8">
              <a:spcBef>
                <a:spcPts val="0"/>
              </a:spcBef>
              <a:spcAft>
                <a:spcPts val="0"/>
              </a:spcAft>
              <a:buSzPts val="4800"/>
              <a:buNone/>
              <a:defRPr sz="7700"/>
            </a:lvl9pPr>
          </a:lstStyle>
          <a:p>
            <a:endParaRPr/>
          </a:p>
        </p:txBody>
      </p:sp>
      <p:sp>
        <p:nvSpPr>
          <p:cNvPr id="933" name="Google Shape;933;p8"/>
          <p:cNvSpPr/>
          <p:nvPr/>
        </p:nvSpPr>
        <p:spPr>
          <a:xfrm>
            <a:off x="5391103" y="5355481"/>
            <a:ext cx="29" cy="29"/>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34" name="Google Shape;934;p8"/>
          <p:cNvGrpSpPr/>
          <p:nvPr/>
        </p:nvGrpSpPr>
        <p:grpSpPr>
          <a:xfrm>
            <a:off x="4518347" y="5375587"/>
            <a:ext cx="790594" cy="559584"/>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965" name="Google Shape;965;p8"/>
          <p:cNvSpPr/>
          <p:nvPr/>
        </p:nvSpPr>
        <p:spPr>
          <a:xfrm>
            <a:off x="5752171" y="6392781"/>
            <a:ext cx="29" cy="4102"/>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6" name="Google Shape;966;p8"/>
          <p:cNvSpPr/>
          <p:nvPr/>
        </p:nvSpPr>
        <p:spPr>
          <a:xfrm>
            <a:off x="5624695" y="5959381"/>
            <a:ext cx="4102" cy="12275"/>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7" name="Google Shape;967;p8"/>
          <p:cNvSpPr/>
          <p:nvPr/>
        </p:nvSpPr>
        <p:spPr>
          <a:xfrm>
            <a:off x="5611417" y="5916546"/>
            <a:ext cx="29" cy="8203"/>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8" name="Google Shape;968;p8"/>
          <p:cNvSpPr/>
          <p:nvPr/>
        </p:nvSpPr>
        <p:spPr>
          <a:xfrm>
            <a:off x="5641013" y="6010373"/>
            <a:ext cx="5106" cy="12275"/>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69" name="Google Shape;969;p8"/>
          <p:cNvSpPr/>
          <p:nvPr/>
        </p:nvSpPr>
        <p:spPr>
          <a:xfrm>
            <a:off x="5734855" y="6341796"/>
            <a:ext cx="29" cy="8174"/>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0" name="Google Shape;970;p8"/>
          <p:cNvSpPr/>
          <p:nvPr/>
        </p:nvSpPr>
        <p:spPr>
          <a:xfrm>
            <a:off x="5595096" y="5869542"/>
            <a:ext cx="122446" cy="21454"/>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1" name="Google Shape;971;p8"/>
          <p:cNvSpPr/>
          <p:nvPr/>
        </p:nvSpPr>
        <p:spPr>
          <a:xfrm>
            <a:off x="7706455" y="6846731"/>
            <a:ext cx="29" cy="9238"/>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2" name="Google Shape;972;p8"/>
          <p:cNvSpPr/>
          <p:nvPr/>
        </p:nvSpPr>
        <p:spPr>
          <a:xfrm>
            <a:off x="7639145" y="6868154"/>
            <a:ext cx="41848" cy="17381"/>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3" name="Google Shape;973;p8"/>
          <p:cNvSpPr/>
          <p:nvPr/>
        </p:nvSpPr>
        <p:spPr>
          <a:xfrm>
            <a:off x="7702379" y="6855857"/>
            <a:ext cx="4102" cy="4102"/>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4" name="Google Shape;974;p8"/>
          <p:cNvSpPr/>
          <p:nvPr/>
        </p:nvSpPr>
        <p:spPr>
          <a:xfrm>
            <a:off x="5748103" y="5644129"/>
            <a:ext cx="29" cy="29"/>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5" name="Google Shape;975;p8"/>
          <p:cNvSpPr/>
          <p:nvPr/>
        </p:nvSpPr>
        <p:spPr>
          <a:xfrm>
            <a:off x="5768492" y="5653307"/>
            <a:ext cx="5134" cy="413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6" name="Google Shape;976;p8"/>
          <p:cNvSpPr/>
          <p:nvPr/>
        </p:nvSpPr>
        <p:spPr>
          <a:xfrm>
            <a:off x="5768491" y="5682902"/>
            <a:ext cx="29" cy="29"/>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977" name="Google Shape;977;p8"/>
          <p:cNvGrpSpPr/>
          <p:nvPr/>
        </p:nvGrpSpPr>
        <p:grpSpPr>
          <a:xfrm>
            <a:off x="5565180" y="5274612"/>
            <a:ext cx="2202382" cy="2210539"/>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120" name="Google Shape;1120;p8"/>
          <p:cNvGrpSpPr/>
          <p:nvPr/>
        </p:nvGrpSpPr>
        <p:grpSpPr>
          <a:xfrm>
            <a:off x="7939576" y="5125313"/>
            <a:ext cx="1754288" cy="2128360"/>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264" name="Google Shape;1264;p8"/>
          <p:cNvGrpSpPr/>
          <p:nvPr/>
        </p:nvGrpSpPr>
        <p:grpSpPr>
          <a:xfrm>
            <a:off x="11326868" y="4113070"/>
            <a:ext cx="1604405" cy="2418210"/>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1332" name="Google Shape;1332;p8"/>
          <p:cNvGrpSpPr/>
          <p:nvPr/>
        </p:nvGrpSpPr>
        <p:grpSpPr>
          <a:xfrm>
            <a:off x="10232655" y="6500385"/>
            <a:ext cx="1019605" cy="790762"/>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378" name="Google Shape;1378;p8"/>
          <p:cNvGrpSpPr/>
          <p:nvPr/>
        </p:nvGrpSpPr>
        <p:grpSpPr>
          <a:xfrm>
            <a:off x="1981534" y="4953083"/>
            <a:ext cx="2453250" cy="2130448"/>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687" name="Google Shape;1687;p8"/>
          <p:cNvSpPr/>
          <p:nvPr/>
        </p:nvSpPr>
        <p:spPr>
          <a:xfrm>
            <a:off x="2020296"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8" name="Google Shape;1688;p8"/>
          <p:cNvSpPr/>
          <p:nvPr/>
        </p:nvSpPr>
        <p:spPr>
          <a:xfrm>
            <a:off x="1599857"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89" name="Google Shape;1689;p8"/>
          <p:cNvSpPr/>
          <p:nvPr/>
        </p:nvSpPr>
        <p:spPr>
          <a:xfrm>
            <a:off x="1949054" y="5364052"/>
            <a:ext cx="71213" cy="56646"/>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0" name="Google Shape;1690;p8"/>
          <p:cNvSpPr/>
          <p:nvPr/>
        </p:nvSpPr>
        <p:spPr>
          <a:xfrm>
            <a:off x="2092025" y="5410445"/>
            <a:ext cx="66088" cy="51522"/>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1" name="Google Shape;1691;p8"/>
          <p:cNvSpPr/>
          <p:nvPr/>
        </p:nvSpPr>
        <p:spPr>
          <a:xfrm>
            <a:off x="611645"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2" name="Google Shape;1692;p8"/>
          <p:cNvSpPr/>
          <p:nvPr/>
        </p:nvSpPr>
        <p:spPr>
          <a:xfrm>
            <a:off x="688523"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3" name="Google Shape;1693;p8"/>
          <p:cNvSpPr/>
          <p:nvPr/>
        </p:nvSpPr>
        <p:spPr>
          <a:xfrm>
            <a:off x="785093"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4" name="Google Shape;1694;p8"/>
          <p:cNvSpPr/>
          <p:nvPr/>
        </p:nvSpPr>
        <p:spPr>
          <a:xfrm>
            <a:off x="1331495"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5" name="Google Shape;1695;p8"/>
          <p:cNvSpPr/>
          <p:nvPr/>
        </p:nvSpPr>
        <p:spPr>
          <a:xfrm>
            <a:off x="1807415"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6" name="Google Shape;1696;p8"/>
          <p:cNvSpPr/>
          <p:nvPr/>
        </p:nvSpPr>
        <p:spPr>
          <a:xfrm>
            <a:off x="520198"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7" name="Google Shape;1697;p8"/>
          <p:cNvSpPr/>
          <p:nvPr/>
        </p:nvSpPr>
        <p:spPr>
          <a:xfrm>
            <a:off x="433608"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8" name="Google Shape;1698;p8"/>
          <p:cNvSpPr/>
          <p:nvPr/>
        </p:nvSpPr>
        <p:spPr>
          <a:xfrm>
            <a:off x="459235"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699" name="Google Shape;1699;p8"/>
          <p:cNvSpPr/>
          <p:nvPr/>
        </p:nvSpPr>
        <p:spPr>
          <a:xfrm flipH="1">
            <a:off x="12536449" y="3982427"/>
            <a:ext cx="71213" cy="56378"/>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0" name="Google Shape;1700;p8"/>
          <p:cNvSpPr/>
          <p:nvPr/>
        </p:nvSpPr>
        <p:spPr>
          <a:xfrm flipH="1">
            <a:off x="12962015" y="4524208"/>
            <a:ext cx="66088" cy="51522"/>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1" name="Google Shape;1701;p8"/>
          <p:cNvSpPr/>
          <p:nvPr/>
        </p:nvSpPr>
        <p:spPr>
          <a:xfrm flipH="1">
            <a:off x="12096881" y="5443308"/>
            <a:ext cx="64240" cy="51100"/>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2" name="Google Shape;1702;p8"/>
          <p:cNvSpPr/>
          <p:nvPr/>
        </p:nvSpPr>
        <p:spPr>
          <a:xfrm flipH="1">
            <a:off x="11972539" y="5485238"/>
            <a:ext cx="59616" cy="4647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3" name="Google Shape;1703;p8"/>
          <p:cNvSpPr/>
          <p:nvPr/>
        </p:nvSpPr>
        <p:spPr>
          <a:xfrm flipH="1">
            <a:off x="13950227" y="5990133"/>
            <a:ext cx="66088" cy="56378"/>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4" name="Google Shape;1704;p8"/>
          <p:cNvSpPr/>
          <p:nvPr/>
        </p:nvSpPr>
        <p:spPr>
          <a:xfrm flipH="1">
            <a:off x="13873355" y="5852296"/>
            <a:ext cx="66088" cy="51522"/>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5" name="Google Shape;1705;p8"/>
          <p:cNvSpPr/>
          <p:nvPr/>
        </p:nvSpPr>
        <p:spPr>
          <a:xfrm flipH="1">
            <a:off x="13776779" y="5990133"/>
            <a:ext cx="66088" cy="56378"/>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6" name="Google Shape;1706;p8"/>
          <p:cNvSpPr/>
          <p:nvPr/>
        </p:nvSpPr>
        <p:spPr>
          <a:xfrm flipH="1">
            <a:off x="13158353" y="3265685"/>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7" name="Google Shape;1707;p8"/>
          <p:cNvSpPr/>
          <p:nvPr/>
        </p:nvSpPr>
        <p:spPr>
          <a:xfrm flipH="1">
            <a:off x="12535962" y="181754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8" name="Google Shape;1708;p8"/>
          <p:cNvSpPr/>
          <p:nvPr/>
        </p:nvSpPr>
        <p:spPr>
          <a:xfrm flipH="1">
            <a:off x="13828030" y="2210964"/>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09" name="Google Shape;1709;p8"/>
          <p:cNvSpPr/>
          <p:nvPr/>
        </p:nvSpPr>
        <p:spPr>
          <a:xfrm flipH="1">
            <a:off x="14051381" y="4734456"/>
            <a:ext cx="142966" cy="106550"/>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0" name="Google Shape;1710;p8"/>
          <p:cNvSpPr/>
          <p:nvPr/>
        </p:nvSpPr>
        <p:spPr>
          <a:xfrm flipH="1">
            <a:off x="14030613" y="5034687"/>
            <a:ext cx="138110" cy="111406"/>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1" name="Google Shape;1711;p8"/>
          <p:cNvSpPr/>
          <p:nvPr/>
        </p:nvSpPr>
        <p:spPr>
          <a:xfrm>
            <a:off x="13848269" y="128916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2" name="Google Shape;1712;p8"/>
          <p:cNvSpPr/>
          <p:nvPr/>
        </p:nvSpPr>
        <p:spPr>
          <a:xfrm>
            <a:off x="11388321" y="6729912"/>
            <a:ext cx="484346" cy="56124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3" name="Google Shape;1713;p8"/>
          <p:cNvSpPr/>
          <p:nvPr/>
        </p:nvSpPr>
        <p:spPr>
          <a:xfrm rot="-5172461">
            <a:off x="4427843" y="6729977"/>
            <a:ext cx="484354" cy="56125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4" name="Google Shape;1714;p8"/>
          <p:cNvSpPr/>
          <p:nvPr/>
        </p:nvSpPr>
        <p:spPr>
          <a:xfrm flipH="1">
            <a:off x="13338605" y="5125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5" name="Google Shape;1715;p8"/>
          <p:cNvSpPr/>
          <p:nvPr/>
        </p:nvSpPr>
        <p:spPr>
          <a:xfrm flipH="1">
            <a:off x="851165" y="37081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6" name="Google Shape;1716;p8"/>
          <p:cNvSpPr/>
          <p:nvPr/>
        </p:nvSpPr>
        <p:spPr>
          <a:xfrm flipH="1">
            <a:off x="5391107" y="83762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7" name="Google Shape;1717;p8"/>
          <p:cNvSpPr/>
          <p:nvPr/>
        </p:nvSpPr>
        <p:spPr>
          <a:xfrm flipH="1">
            <a:off x="7422651" y="1343107"/>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8" name="Google Shape;1718;p8"/>
          <p:cNvSpPr/>
          <p:nvPr/>
        </p:nvSpPr>
        <p:spPr>
          <a:xfrm>
            <a:off x="8965091" y="659405"/>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19" name="Google Shape;1719;p8"/>
          <p:cNvSpPr/>
          <p:nvPr/>
        </p:nvSpPr>
        <p:spPr>
          <a:xfrm flipH="1">
            <a:off x="3222203" y="563308"/>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0" name="Google Shape;1720;p8"/>
          <p:cNvSpPr/>
          <p:nvPr/>
        </p:nvSpPr>
        <p:spPr>
          <a:xfrm flipH="1">
            <a:off x="10064795" y="557577"/>
            <a:ext cx="142960" cy="110288"/>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1" name="Google Shape;1721;p8"/>
          <p:cNvSpPr/>
          <p:nvPr/>
        </p:nvSpPr>
        <p:spPr>
          <a:xfrm flipH="1">
            <a:off x="6410963" y="504799"/>
            <a:ext cx="138118" cy="10657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84871329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2376963" y="-1726713"/>
            <a:ext cx="3347299" cy="438252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4" name="Google Shape;1724;p9"/>
          <p:cNvSpPr/>
          <p:nvPr/>
        </p:nvSpPr>
        <p:spPr>
          <a:xfrm rot="650726">
            <a:off x="-2141871" y="5687250"/>
            <a:ext cx="4680486" cy="373069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5" name="Google Shape;1725;p9"/>
          <p:cNvSpPr/>
          <p:nvPr/>
        </p:nvSpPr>
        <p:spPr>
          <a:xfrm rot="4867689">
            <a:off x="-2360600" y="-984615"/>
            <a:ext cx="4680496" cy="373070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26" name="Google Shape;1726;p9"/>
          <p:cNvSpPr txBox="1">
            <a:spLocks noGrp="1"/>
          </p:cNvSpPr>
          <p:nvPr>
            <p:ph type="title"/>
          </p:nvPr>
        </p:nvSpPr>
        <p:spPr>
          <a:xfrm>
            <a:off x="5441984" y="4296600"/>
            <a:ext cx="3746400" cy="897600"/>
          </a:xfrm>
          <a:prstGeom prst="rect">
            <a:avLst/>
          </a:prstGeom>
        </p:spPr>
        <p:txBody>
          <a:bodyPr spcFirstLastPara="1" wrap="square" lIns="145896" tIns="145896" rIns="145896" bIns="145896" anchor="b" anchorCtr="0">
            <a:noAutofit/>
          </a:bodyPr>
          <a:lstStyle>
            <a:lvl1pPr lvl="0">
              <a:spcBef>
                <a:spcPts val="0"/>
              </a:spcBef>
              <a:spcAft>
                <a:spcPts val="0"/>
              </a:spcAft>
              <a:buSzPts val="4800"/>
              <a:buNone/>
              <a:defRPr sz="4800"/>
            </a:lvl1pPr>
            <a:lvl2pPr lvl="1" algn="ctr">
              <a:spcBef>
                <a:spcPts val="0"/>
              </a:spcBef>
              <a:spcAft>
                <a:spcPts val="0"/>
              </a:spcAft>
              <a:buSzPts val="4200"/>
              <a:buNone/>
              <a:defRPr sz="6700"/>
            </a:lvl2pPr>
            <a:lvl3pPr lvl="2" algn="ctr">
              <a:spcBef>
                <a:spcPts val="0"/>
              </a:spcBef>
              <a:spcAft>
                <a:spcPts val="0"/>
              </a:spcAft>
              <a:buSzPts val="4200"/>
              <a:buNone/>
              <a:defRPr sz="6700"/>
            </a:lvl3pPr>
            <a:lvl4pPr lvl="3" algn="ctr">
              <a:spcBef>
                <a:spcPts val="0"/>
              </a:spcBef>
              <a:spcAft>
                <a:spcPts val="0"/>
              </a:spcAft>
              <a:buSzPts val="4200"/>
              <a:buNone/>
              <a:defRPr sz="6700"/>
            </a:lvl4pPr>
            <a:lvl5pPr lvl="4" algn="ctr">
              <a:spcBef>
                <a:spcPts val="0"/>
              </a:spcBef>
              <a:spcAft>
                <a:spcPts val="0"/>
              </a:spcAft>
              <a:buSzPts val="4200"/>
              <a:buNone/>
              <a:defRPr sz="6700"/>
            </a:lvl5pPr>
            <a:lvl6pPr lvl="5" algn="ctr">
              <a:spcBef>
                <a:spcPts val="0"/>
              </a:spcBef>
              <a:spcAft>
                <a:spcPts val="0"/>
              </a:spcAft>
              <a:buSzPts val="4200"/>
              <a:buNone/>
              <a:defRPr sz="6700"/>
            </a:lvl6pPr>
            <a:lvl7pPr lvl="6" algn="ctr">
              <a:spcBef>
                <a:spcPts val="0"/>
              </a:spcBef>
              <a:spcAft>
                <a:spcPts val="0"/>
              </a:spcAft>
              <a:buSzPts val="4200"/>
              <a:buNone/>
              <a:defRPr sz="6700"/>
            </a:lvl7pPr>
            <a:lvl8pPr lvl="7" algn="ctr">
              <a:spcBef>
                <a:spcPts val="0"/>
              </a:spcBef>
              <a:spcAft>
                <a:spcPts val="0"/>
              </a:spcAft>
              <a:buSzPts val="4200"/>
              <a:buNone/>
              <a:defRPr sz="6700"/>
            </a:lvl8pPr>
            <a:lvl9pPr lvl="8" algn="ctr">
              <a:spcBef>
                <a:spcPts val="0"/>
              </a:spcBef>
              <a:spcAft>
                <a:spcPts val="0"/>
              </a:spcAft>
              <a:buSzPts val="4200"/>
              <a:buNone/>
              <a:defRPr sz="6700"/>
            </a:lvl9pPr>
          </a:lstStyle>
          <a:p>
            <a:endParaRPr/>
          </a:p>
        </p:txBody>
      </p:sp>
      <p:sp>
        <p:nvSpPr>
          <p:cNvPr id="1727" name="Google Shape;1727;p9"/>
          <p:cNvSpPr txBox="1">
            <a:spLocks noGrp="1"/>
          </p:cNvSpPr>
          <p:nvPr>
            <p:ph type="subTitle" idx="1"/>
          </p:nvPr>
        </p:nvSpPr>
        <p:spPr>
          <a:xfrm>
            <a:off x="5441984" y="5246480"/>
            <a:ext cx="3746400" cy="1333920"/>
          </a:xfrm>
          <a:prstGeom prst="rect">
            <a:avLst/>
          </a:prstGeom>
        </p:spPr>
        <p:txBody>
          <a:bodyPr spcFirstLastPara="1" wrap="square" lIns="145896" tIns="145896" rIns="145896" bIns="145896"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3400"/>
            </a:lvl2pPr>
            <a:lvl3pPr lvl="2" algn="ctr">
              <a:lnSpc>
                <a:spcPct val="100000"/>
              </a:lnSpc>
              <a:spcBef>
                <a:spcPts val="0"/>
              </a:spcBef>
              <a:spcAft>
                <a:spcPts val="0"/>
              </a:spcAft>
              <a:buSzPts val="2100"/>
              <a:buNone/>
              <a:defRPr sz="3400"/>
            </a:lvl3pPr>
            <a:lvl4pPr lvl="3" algn="ctr">
              <a:lnSpc>
                <a:spcPct val="100000"/>
              </a:lnSpc>
              <a:spcBef>
                <a:spcPts val="0"/>
              </a:spcBef>
              <a:spcAft>
                <a:spcPts val="0"/>
              </a:spcAft>
              <a:buSzPts val="2100"/>
              <a:buNone/>
              <a:defRPr sz="3400"/>
            </a:lvl4pPr>
            <a:lvl5pPr lvl="4" algn="ctr">
              <a:lnSpc>
                <a:spcPct val="100000"/>
              </a:lnSpc>
              <a:spcBef>
                <a:spcPts val="0"/>
              </a:spcBef>
              <a:spcAft>
                <a:spcPts val="0"/>
              </a:spcAft>
              <a:buSzPts val="2100"/>
              <a:buNone/>
              <a:defRPr sz="3400"/>
            </a:lvl5pPr>
            <a:lvl6pPr lvl="5" algn="ctr">
              <a:lnSpc>
                <a:spcPct val="100000"/>
              </a:lnSpc>
              <a:spcBef>
                <a:spcPts val="0"/>
              </a:spcBef>
              <a:spcAft>
                <a:spcPts val="0"/>
              </a:spcAft>
              <a:buSzPts val="2100"/>
              <a:buNone/>
              <a:defRPr sz="3400"/>
            </a:lvl6pPr>
            <a:lvl7pPr lvl="6" algn="ctr">
              <a:lnSpc>
                <a:spcPct val="100000"/>
              </a:lnSpc>
              <a:spcBef>
                <a:spcPts val="0"/>
              </a:spcBef>
              <a:spcAft>
                <a:spcPts val="0"/>
              </a:spcAft>
              <a:buSzPts val="2100"/>
              <a:buNone/>
              <a:defRPr sz="3400"/>
            </a:lvl7pPr>
            <a:lvl8pPr lvl="7" algn="ctr">
              <a:lnSpc>
                <a:spcPct val="100000"/>
              </a:lnSpc>
              <a:spcBef>
                <a:spcPts val="0"/>
              </a:spcBef>
              <a:spcAft>
                <a:spcPts val="0"/>
              </a:spcAft>
              <a:buSzPts val="2100"/>
              <a:buNone/>
              <a:defRPr sz="3400"/>
            </a:lvl8pPr>
            <a:lvl9pPr lvl="8" algn="ctr">
              <a:lnSpc>
                <a:spcPct val="100000"/>
              </a:lnSpc>
              <a:spcBef>
                <a:spcPts val="0"/>
              </a:spcBef>
              <a:spcAft>
                <a:spcPts val="0"/>
              </a:spcAft>
              <a:buSzPts val="2100"/>
              <a:buNone/>
              <a:defRPr sz="3400"/>
            </a:lvl9pPr>
          </a:lstStyle>
          <a:p>
            <a:endParaRPr/>
          </a:p>
        </p:txBody>
      </p:sp>
      <p:sp>
        <p:nvSpPr>
          <p:cNvPr id="1728" name="Google Shape;1728;p9"/>
          <p:cNvSpPr txBox="1">
            <a:spLocks noGrp="1"/>
          </p:cNvSpPr>
          <p:nvPr>
            <p:ph type="title" idx="2" hasCustomPrompt="1"/>
          </p:nvPr>
        </p:nvSpPr>
        <p:spPr>
          <a:xfrm>
            <a:off x="5441984" y="2453720"/>
            <a:ext cx="3746400" cy="1240320"/>
          </a:xfrm>
          <a:prstGeom prst="rect">
            <a:avLst/>
          </a:prstGeom>
        </p:spPr>
        <p:txBody>
          <a:bodyPr spcFirstLastPara="1" wrap="square" lIns="145896" tIns="145896" rIns="145896" bIns="145896" anchor="ctr" anchorCtr="0">
            <a:noAutofit/>
          </a:bodyPr>
          <a:lstStyle>
            <a:lvl1pPr lvl="0" rtl="0">
              <a:spcBef>
                <a:spcPts val="0"/>
              </a:spcBef>
              <a:spcAft>
                <a:spcPts val="0"/>
              </a:spcAft>
              <a:buSzPts val="48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1729" name="Google Shape;1729;p9"/>
          <p:cNvGrpSpPr/>
          <p:nvPr/>
        </p:nvGrpSpPr>
        <p:grpSpPr>
          <a:xfrm flipH="1">
            <a:off x="-223242" y="4833791"/>
            <a:ext cx="3866592" cy="3588436"/>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785" name="Google Shape;1785;p9"/>
          <p:cNvGrpSpPr/>
          <p:nvPr/>
        </p:nvGrpSpPr>
        <p:grpSpPr>
          <a:xfrm>
            <a:off x="-110917" y="-250719"/>
            <a:ext cx="4163200" cy="4135626"/>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816" name="Google Shape;1816;p9"/>
          <p:cNvSpPr/>
          <p:nvPr/>
        </p:nvSpPr>
        <p:spPr>
          <a:xfrm>
            <a:off x="241240" y="4324665"/>
            <a:ext cx="359664" cy="382808"/>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7" name="Google Shape;1817;p9"/>
          <p:cNvSpPr/>
          <p:nvPr/>
        </p:nvSpPr>
        <p:spPr>
          <a:xfrm>
            <a:off x="3400274" y="4746397"/>
            <a:ext cx="149506" cy="132082"/>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8" name="Google Shape;1818;p9"/>
          <p:cNvSpPr/>
          <p:nvPr/>
        </p:nvSpPr>
        <p:spPr>
          <a:xfrm>
            <a:off x="2847812" y="2265511"/>
            <a:ext cx="163870" cy="124632"/>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19" name="Google Shape;1819;p9"/>
          <p:cNvSpPr/>
          <p:nvPr/>
        </p:nvSpPr>
        <p:spPr>
          <a:xfrm>
            <a:off x="3722345" y="7043720"/>
            <a:ext cx="544702" cy="643776"/>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20" name="Google Shape;1820;p9"/>
          <p:cNvGrpSpPr/>
          <p:nvPr/>
        </p:nvGrpSpPr>
        <p:grpSpPr>
          <a:xfrm>
            <a:off x="12913514" y="4911412"/>
            <a:ext cx="2571168" cy="363486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32" name="Google Shape;1832;p9"/>
          <p:cNvGrpSpPr/>
          <p:nvPr/>
        </p:nvGrpSpPr>
        <p:grpSpPr>
          <a:xfrm>
            <a:off x="12970145" y="6434998"/>
            <a:ext cx="1937344" cy="2509314"/>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45" name="Google Shape;1845;p9"/>
          <p:cNvGrpSpPr/>
          <p:nvPr/>
        </p:nvGrpSpPr>
        <p:grpSpPr>
          <a:xfrm>
            <a:off x="12509343" y="-544418"/>
            <a:ext cx="3254485" cy="3413224"/>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sp>
        <p:nvSpPr>
          <p:cNvPr id="1856" name="Google Shape;1856;p9"/>
          <p:cNvSpPr/>
          <p:nvPr/>
        </p:nvSpPr>
        <p:spPr>
          <a:xfrm>
            <a:off x="12247876" y="863997"/>
            <a:ext cx="324109" cy="320936"/>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857" name="Google Shape;1857;p9"/>
          <p:cNvGrpSpPr/>
          <p:nvPr/>
        </p:nvGrpSpPr>
        <p:grpSpPr>
          <a:xfrm>
            <a:off x="13157802" y="1746752"/>
            <a:ext cx="404347" cy="391654"/>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3537145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63262" y="-325792"/>
            <a:ext cx="2996760" cy="2926424"/>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894" name="Google Shape;1894;p10"/>
          <p:cNvGrpSpPr/>
          <p:nvPr/>
        </p:nvGrpSpPr>
        <p:grpSpPr>
          <a:xfrm>
            <a:off x="11737978" y="-325792"/>
            <a:ext cx="2996760" cy="2926424"/>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25" name="Google Shape;1925;p10"/>
          <p:cNvSpPr/>
          <p:nvPr/>
        </p:nvSpPr>
        <p:spPr>
          <a:xfrm rot="-7003625" flipH="1">
            <a:off x="12556740" y="6597551"/>
            <a:ext cx="4018894" cy="370331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6" name="Google Shape;1926;p10"/>
          <p:cNvSpPr/>
          <p:nvPr/>
        </p:nvSpPr>
        <p:spPr>
          <a:xfrm rot="1565542" flipH="1">
            <a:off x="-887106" y="7116683"/>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126923748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10285058" y="-782724"/>
            <a:ext cx="6503880" cy="267721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29" name="Google Shape;1929;p11"/>
          <p:cNvSpPr/>
          <p:nvPr/>
        </p:nvSpPr>
        <p:spPr>
          <a:xfrm rot="9899926">
            <a:off x="-273210" y="-912270"/>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0" name="Google Shape;1930;p11"/>
          <p:cNvSpPr txBox="1">
            <a:spLocks noGrp="1"/>
          </p:cNvSpPr>
          <p:nvPr>
            <p:ph type="title" hasCustomPrompt="1"/>
          </p:nvPr>
        </p:nvSpPr>
        <p:spPr>
          <a:xfrm>
            <a:off x="1152000" y="3035581"/>
            <a:ext cx="12326400" cy="1842240"/>
          </a:xfrm>
          <a:prstGeom prst="rect">
            <a:avLst/>
          </a:prstGeom>
        </p:spPr>
        <p:txBody>
          <a:bodyPr spcFirstLastPara="1" wrap="square" lIns="145896" tIns="145896" rIns="145896" bIns="145896" anchor="b" anchorCtr="0">
            <a:noAutofit/>
          </a:bodyPr>
          <a:lstStyle>
            <a:lvl1pPr lvl="0" algn="ctr">
              <a:spcBef>
                <a:spcPts val="0"/>
              </a:spcBef>
              <a:spcAft>
                <a:spcPts val="0"/>
              </a:spcAft>
              <a:buSzPts val="7200"/>
              <a:buNone/>
              <a:defRPr sz="11500"/>
            </a:lvl1pPr>
            <a:lvl2pPr lvl="1" algn="ctr">
              <a:spcBef>
                <a:spcPts val="0"/>
              </a:spcBef>
              <a:spcAft>
                <a:spcPts val="0"/>
              </a:spcAft>
              <a:buSzPts val="12000"/>
              <a:buNone/>
              <a:defRPr sz="19200"/>
            </a:lvl2pPr>
            <a:lvl3pPr lvl="2" algn="ctr">
              <a:spcBef>
                <a:spcPts val="0"/>
              </a:spcBef>
              <a:spcAft>
                <a:spcPts val="0"/>
              </a:spcAft>
              <a:buSzPts val="12000"/>
              <a:buNone/>
              <a:defRPr sz="19200"/>
            </a:lvl3pPr>
            <a:lvl4pPr lvl="3" algn="ctr">
              <a:spcBef>
                <a:spcPts val="0"/>
              </a:spcBef>
              <a:spcAft>
                <a:spcPts val="0"/>
              </a:spcAft>
              <a:buSzPts val="12000"/>
              <a:buNone/>
              <a:defRPr sz="19200"/>
            </a:lvl4pPr>
            <a:lvl5pPr lvl="4" algn="ctr">
              <a:spcBef>
                <a:spcPts val="0"/>
              </a:spcBef>
              <a:spcAft>
                <a:spcPts val="0"/>
              </a:spcAft>
              <a:buSzPts val="12000"/>
              <a:buNone/>
              <a:defRPr sz="19200"/>
            </a:lvl5pPr>
            <a:lvl6pPr lvl="5" algn="ctr">
              <a:spcBef>
                <a:spcPts val="0"/>
              </a:spcBef>
              <a:spcAft>
                <a:spcPts val="0"/>
              </a:spcAft>
              <a:buSzPts val="12000"/>
              <a:buNone/>
              <a:defRPr sz="19200"/>
            </a:lvl6pPr>
            <a:lvl7pPr lvl="6" algn="ctr">
              <a:spcBef>
                <a:spcPts val="0"/>
              </a:spcBef>
              <a:spcAft>
                <a:spcPts val="0"/>
              </a:spcAft>
              <a:buSzPts val="12000"/>
              <a:buNone/>
              <a:defRPr sz="19200"/>
            </a:lvl7pPr>
            <a:lvl8pPr lvl="7" algn="ctr">
              <a:spcBef>
                <a:spcPts val="0"/>
              </a:spcBef>
              <a:spcAft>
                <a:spcPts val="0"/>
              </a:spcAft>
              <a:buSzPts val="12000"/>
              <a:buNone/>
              <a:defRPr sz="19200"/>
            </a:lvl8pPr>
            <a:lvl9pPr lvl="8" algn="ctr">
              <a:spcBef>
                <a:spcPts val="0"/>
              </a:spcBef>
              <a:spcAft>
                <a:spcPts val="0"/>
              </a:spcAft>
              <a:buSzPts val="12000"/>
              <a:buNone/>
              <a:defRPr sz="19200"/>
            </a:lvl9pPr>
          </a:lstStyle>
          <a:p>
            <a:r>
              <a:t>xx%</a:t>
            </a:r>
          </a:p>
        </p:txBody>
      </p:sp>
      <p:grpSp>
        <p:nvGrpSpPr>
          <p:cNvPr id="1931" name="Google Shape;1931;p11"/>
          <p:cNvGrpSpPr/>
          <p:nvPr/>
        </p:nvGrpSpPr>
        <p:grpSpPr>
          <a:xfrm>
            <a:off x="12913514" y="4911412"/>
            <a:ext cx="2571168" cy="363486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43" name="Google Shape;1943;p11"/>
          <p:cNvSpPr/>
          <p:nvPr/>
        </p:nvSpPr>
        <p:spPr>
          <a:xfrm>
            <a:off x="-1026639" y="5969885"/>
            <a:ext cx="3486158" cy="2778766"/>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1944" name="Google Shape;1944;p11"/>
          <p:cNvGrpSpPr/>
          <p:nvPr/>
        </p:nvGrpSpPr>
        <p:grpSpPr>
          <a:xfrm>
            <a:off x="1866625" y="6681623"/>
            <a:ext cx="2015578" cy="1355262"/>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62" name="Google Shape;1962;p11"/>
          <p:cNvSpPr txBox="1">
            <a:spLocks noGrp="1"/>
          </p:cNvSpPr>
          <p:nvPr>
            <p:ph type="body" idx="1"/>
          </p:nvPr>
        </p:nvSpPr>
        <p:spPr>
          <a:xfrm>
            <a:off x="1152000" y="4738906"/>
            <a:ext cx="12326400" cy="619200"/>
          </a:xfrm>
          <a:prstGeom prst="rect">
            <a:avLst/>
          </a:prstGeom>
        </p:spPr>
        <p:txBody>
          <a:bodyPr spcFirstLastPara="1" wrap="square" lIns="145896" tIns="145896" rIns="145896" bIns="145896" anchor="t" anchorCtr="0">
            <a:noAutofit/>
          </a:bodyPr>
          <a:lstStyle>
            <a:lvl1pPr marL="729602" lvl="0" indent="-506694" algn="ctr">
              <a:spcBef>
                <a:spcPts val="0"/>
              </a:spcBef>
              <a:spcAft>
                <a:spcPts val="0"/>
              </a:spcAft>
              <a:buSzPts val="1400"/>
              <a:buChar char="●"/>
              <a:defRPr/>
            </a:lvl1pPr>
            <a:lvl2pPr marL="1459296" lvl="1" indent="-506694" algn="ctr">
              <a:spcBef>
                <a:spcPts val="2560"/>
              </a:spcBef>
              <a:spcAft>
                <a:spcPts val="0"/>
              </a:spcAft>
              <a:buSzPts val="1400"/>
              <a:buChar char="○"/>
              <a:defRPr/>
            </a:lvl2pPr>
            <a:lvl3pPr marL="2188954" lvl="2" indent="-506694" algn="ctr">
              <a:spcBef>
                <a:spcPts val="2560"/>
              </a:spcBef>
              <a:spcAft>
                <a:spcPts val="0"/>
              </a:spcAft>
              <a:buSzPts val="1400"/>
              <a:buChar char="■"/>
              <a:defRPr/>
            </a:lvl3pPr>
            <a:lvl4pPr marL="2918591" lvl="3" indent="-506694" algn="ctr">
              <a:spcBef>
                <a:spcPts val="2560"/>
              </a:spcBef>
              <a:spcAft>
                <a:spcPts val="0"/>
              </a:spcAft>
              <a:buSzPts val="1400"/>
              <a:buChar char="●"/>
              <a:defRPr/>
            </a:lvl4pPr>
            <a:lvl5pPr marL="3648248" lvl="4" indent="-506694" algn="ctr">
              <a:spcBef>
                <a:spcPts val="2560"/>
              </a:spcBef>
              <a:spcAft>
                <a:spcPts val="0"/>
              </a:spcAft>
              <a:buSzPts val="1400"/>
              <a:buChar char="○"/>
              <a:defRPr/>
            </a:lvl5pPr>
            <a:lvl6pPr marL="4377900" lvl="5" indent="-506694" algn="ctr">
              <a:spcBef>
                <a:spcPts val="2560"/>
              </a:spcBef>
              <a:spcAft>
                <a:spcPts val="0"/>
              </a:spcAft>
              <a:buSzPts val="1400"/>
              <a:buChar char="■"/>
              <a:defRPr/>
            </a:lvl6pPr>
            <a:lvl7pPr marL="5107582" lvl="6" indent="-506694" algn="ctr">
              <a:spcBef>
                <a:spcPts val="2560"/>
              </a:spcBef>
              <a:spcAft>
                <a:spcPts val="0"/>
              </a:spcAft>
              <a:buSzPts val="1400"/>
              <a:buChar char="●"/>
              <a:defRPr/>
            </a:lvl7pPr>
            <a:lvl8pPr marL="5837184" lvl="7" indent="-506694" algn="ctr">
              <a:spcBef>
                <a:spcPts val="2560"/>
              </a:spcBef>
              <a:spcAft>
                <a:spcPts val="0"/>
              </a:spcAft>
              <a:buSzPts val="1400"/>
              <a:buChar char="○"/>
              <a:defRPr/>
            </a:lvl8pPr>
            <a:lvl9pPr marL="6566824" lvl="8" indent="-506694" algn="ctr">
              <a:spcBef>
                <a:spcPts val="2560"/>
              </a:spcBef>
              <a:spcAft>
                <a:spcPts val="2560"/>
              </a:spcAft>
              <a:buSzPts val="1400"/>
              <a:buChar char="■"/>
              <a:defRPr/>
            </a:lvl9pPr>
          </a:lstStyle>
          <a:p>
            <a:endParaRPr/>
          </a:p>
        </p:txBody>
      </p:sp>
      <p:grpSp>
        <p:nvGrpSpPr>
          <p:cNvPr id="1963" name="Google Shape;1963;p11"/>
          <p:cNvGrpSpPr/>
          <p:nvPr/>
        </p:nvGrpSpPr>
        <p:grpSpPr>
          <a:xfrm>
            <a:off x="-252881" y="5643828"/>
            <a:ext cx="2399462" cy="3114427"/>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1983" name="Google Shape;1983;p11"/>
          <p:cNvGrpSpPr/>
          <p:nvPr/>
        </p:nvGrpSpPr>
        <p:grpSpPr>
          <a:xfrm>
            <a:off x="12970145" y="6434998"/>
            <a:ext cx="1937344" cy="2509314"/>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1996" name="Google Shape;1996;p11"/>
          <p:cNvSpPr/>
          <p:nvPr/>
        </p:nvSpPr>
        <p:spPr>
          <a:xfrm rot="6975567">
            <a:off x="-814504" y="-78413"/>
            <a:ext cx="2518282" cy="1884790"/>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7" name="Google Shape;1997;p11"/>
          <p:cNvSpPr/>
          <p:nvPr/>
        </p:nvSpPr>
        <p:spPr>
          <a:xfrm>
            <a:off x="1146756" y="454967"/>
            <a:ext cx="139852" cy="13589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8" name="Google Shape;1998;p11"/>
          <p:cNvSpPr/>
          <p:nvPr/>
        </p:nvSpPr>
        <p:spPr>
          <a:xfrm>
            <a:off x="1314861" y="127496"/>
            <a:ext cx="119096" cy="119261"/>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1999" name="Google Shape;1999;p11"/>
          <p:cNvSpPr/>
          <p:nvPr/>
        </p:nvSpPr>
        <p:spPr>
          <a:xfrm>
            <a:off x="1770240" y="266194"/>
            <a:ext cx="106411" cy="1074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0" name="Google Shape;2000;p11"/>
          <p:cNvSpPr/>
          <p:nvPr/>
        </p:nvSpPr>
        <p:spPr>
          <a:xfrm>
            <a:off x="1851862" y="-118273"/>
            <a:ext cx="81702" cy="85656"/>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1" name="Google Shape;2001;p11"/>
          <p:cNvSpPr/>
          <p:nvPr/>
        </p:nvSpPr>
        <p:spPr>
          <a:xfrm>
            <a:off x="1528347" y="657743"/>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2" name="Google Shape;2002;p11"/>
          <p:cNvSpPr/>
          <p:nvPr/>
        </p:nvSpPr>
        <p:spPr>
          <a:xfrm>
            <a:off x="1606007" y="180786"/>
            <a:ext cx="81868" cy="8351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3" name="Google Shape;2003;p11"/>
          <p:cNvSpPr/>
          <p:nvPr/>
        </p:nvSpPr>
        <p:spPr>
          <a:xfrm>
            <a:off x="1057229" y="29157"/>
            <a:ext cx="89610" cy="88786"/>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4" name="Google Shape;2004;p11"/>
          <p:cNvSpPr/>
          <p:nvPr/>
        </p:nvSpPr>
        <p:spPr>
          <a:xfrm>
            <a:off x="713121" y="385282"/>
            <a:ext cx="65066" cy="6210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5" name="Google Shape;2005;p11"/>
          <p:cNvSpPr/>
          <p:nvPr/>
        </p:nvSpPr>
        <p:spPr>
          <a:xfrm>
            <a:off x="1208612" y="-188108"/>
            <a:ext cx="138862" cy="139852"/>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6" name="Google Shape;2006;p11"/>
          <p:cNvSpPr/>
          <p:nvPr/>
        </p:nvSpPr>
        <p:spPr>
          <a:xfrm>
            <a:off x="2069130" y="307209"/>
            <a:ext cx="85656" cy="76762"/>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7" name="Google Shape;2007;p11"/>
          <p:cNvSpPr/>
          <p:nvPr/>
        </p:nvSpPr>
        <p:spPr>
          <a:xfrm>
            <a:off x="1958028" y="700903"/>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8" name="Google Shape;2008;p11"/>
          <p:cNvSpPr/>
          <p:nvPr/>
        </p:nvSpPr>
        <p:spPr>
          <a:xfrm>
            <a:off x="2330710" y="213229"/>
            <a:ext cx="73962" cy="82691"/>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09" name="Google Shape;2009;p11"/>
          <p:cNvSpPr/>
          <p:nvPr/>
        </p:nvSpPr>
        <p:spPr>
          <a:xfrm>
            <a:off x="2355255" y="532717"/>
            <a:ext cx="127990" cy="9850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0" name="Google Shape;2010;p11"/>
          <p:cNvSpPr/>
          <p:nvPr/>
        </p:nvSpPr>
        <p:spPr>
          <a:xfrm>
            <a:off x="1195931" y="912574"/>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1" name="Google Shape;2011;p11"/>
          <p:cNvSpPr/>
          <p:nvPr/>
        </p:nvSpPr>
        <p:spPr>
          <a:xfrm>
            <a:off x="1655178" y="1008605"/>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2" name="Google Shape;2012;p11"/>
          <p:cNvSpPr/>
          <p:nvPr/>
        </p:nvSpPr>
        <p:spPr>
          <a:xfrm>
            <a:off x="2237320" y="787384"/>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3" name="Google Shape;2013;p11"/>
          <p:cNvSpPr/>
          <p:nvPr/>
        </p:nvSpPr>
        <p:spPr>
          <a:xfrm>
            <a:off x="798611" y="684257"/>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4" name="Google Shape;2014;p11"/>
          <p:cNvSpPr/>
          <p:nvPr/>
        </p:nvSpPr>
        <p:spPr>
          <a:xfrm>
            <a:off x="1494983" y="-311001"/>
            <a:ext cx="111190" cy="106246"/>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5" name="Google Shape;2015;p11"/>
          <p:cNvSpPr/>
          <p:nvPr/>
        </p:nvSpPr>
        <p:spPr>
          <a:xfrm>
            <a:off x="2212768" y="-77913"/>
            <a:ext cx="138698" cy="139686"/>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6" name="Google Shape;2016;p11"/>
          <p:cNvSpPr/>
          <p:nvPr/>
        </p:nvSpPr>
        <p:spPr>
          <a:xfrm>
            <a:off x="2572690" y="356627"/>
            <a:ext cx="77750" cy="6605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7" name="Google Shape;2017;p11"/>
          <p:cNvSpPr/>
          <p:nvPr/>
        </p:nvSpPr>
        <p:spPr>
          <a:xfrm>
            <a:off x="1433873" y="422675"/>
            <a:ext cx="81868" cy="7791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8" name="Google Shape;2018;p11"/>
          <p:cNvSpPr/>
          <p:nvPr/>
        </p:nvSpPr>
        <p:spPr>
          <a:xfrm>
            <a:off x="12757065" y="382278"/>
            <a:ext cx="1442672" cy="125536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19" name="Google Shape;2019;p11"/>
          <p:cNvSpPr/>
          <p:nvPr/>
        </p:nvSpPr>
        <p:spPr>
          <a:xfrm rot="7885463">
            <a:off x="12353285" y="1381427"/>
            <a:ext cx="1648290" cy="1029064"/>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20" name="Google Shape;2020;p11"/>
          <p:cNvSpPr/>
          <p:nvPr/>
        </p:nvSpPr>
        <p:spPr>
          <a:xfrm rot="-2860879">
            <a:off x="10347775" y="-81606"/>
            <a:ext cx="1911725" cy="1891181"/>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31304385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39195333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3310501"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5" name="Google Shape;2025;p13"/>
          <p:cNvSpPr txBox="1">
            <a:spLocks noGrp="1"/>
          </p:cNvSpPr>
          <p:nvPr>
            <p:ph type="title" idx="2"/>
          </p:nvPr>
        </p:nvSpPr>
        <p:spPr>
          <a:xfrm>
            <a:off x="3310501"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3310560" y="23664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27" name="Google Shape;2027;p13"/>
          <p:cNvSpPr txBox="1">
            <a:spLocks noGrp="1"/>
          </p:cNvSpPr>
          <p:nvPr>
            <p:ph type="subTitle" idx="4"/>
          </p:nvPr>
        </p:nvSpPr>
        <p:spPr>
          <a:xfrm>
            <a:off x="7614293"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28" name="Google Shape;2028;p13"/>
          <p:cNvSpPr txBox="1">
            <a:spLocks noGrp="1"/>
          </p:cNvSpPr>
          <p:nvPr>
            <p:ph type="title" idx="5"/>
          </p:nvPr>
        </p:nvSpPr>
        <p:spPr>
          <a:xfrm>
            <a:off x="76142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7614314" y="236639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0" name="Google Shape;2030;p13"/>
          <p:cNvSpPr txBox="1">
            <a:spLocks noGrp="1"/>
          </p:cNvSpPr>
          <p:nvPr>
            <p:ph type="subTitle" idx="7"/>
          </p:nvPr>
        </p:nvSpPr>
        <p:spPr>
          <a:xfrm>
            <a:off x="3310501"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1" name="Google Shape;2031;p13"/>
          <p:cNvSpPr txBox="1">
            <a:spLocks noGrp="1"/>
          </p:cNvSpPr>
          <p:nvPr>
            <p:ph type="title" idx="8"/>
          </p:nvPr>
        </p:nvSpPr>
        <p:spPr>
          <a:xfrm>
            <a:off x="3310501"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3310520"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3" name="Google Shape;2033;p13"/>
          <p:cNvSpPr txBox="1">
            <a:spLocks noGrp="1"/>
          </p:cNvSpPr>
          <p:nvPr>
            <p:ph type="subTitle" idx="13"/>
          </p:nvPr>
        </p:nvSpPr>
        <p:spPr>
          <a:xfrm>
            <a:off x="7614293" y="649137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034" name="Google Shape;2034;p13"/>
          <p:cNvSpPr txBox="1">
            <a:spLocks noGrp="1"/>
          </p:cNvSpPr>
          <p:nvPr>
            <p:ph type="title" idx="14"/>
          </p:nvPr>
        </p:nvSpPr>
        <p:spPr>
          <a:xfrm>
            <a:off x="7614298" y="612841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7614314" y="5108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48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036" name="Google Shape;2036;p13"/>
          <p:cNvSpPr/>
          <p:nvPr/>
        </p:nvSpPr>
        <p:spPr>
          <a:xfrm rot="2700000">
            <a:off x="-2424590" y="5398273"/>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37" name="Google Shape;2037;p13"/>
          <p:cNvSpPr/>
          <p:nvPr/>
        </p:nvSpPr>
        <p:spPr>
          <a:xfrm>
            <a:off x="190799" y="4404244"/>
            <a:ext cx="1014270" cy="934686"/>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38" name="Google Shape;2038;p13"/>
          <p:cNvGrpSpPr/>
          <p:nvPr/>
        </p:nvGrpSpPr>
        <p:grpSpPr>
          <a:xfrm>
            <a:off x="11417525" y="-2658427"/>
            <a:ext cx="6005512" cy="6433666"/>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062" name="Google Shape;2062;p13"/>
          <p:cNvGrpSpPr/>
          <p:nvPr/>
        </p:nvGrpSpPr>
        <p:grpSpPr>
          <a:xfrm>
            <a:off x="519444" y="6517203"/>
            <a:ext cx="1770430" cy="836600"/>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066" name="Google Shape;2066;p13"/>
          <p:cNvSpPr/>
          <p:nvPr/>
        </p:nvSpPr>
        <p:spPr>
          <a:xfrm>
            <a:off x="-2144499" y="-1464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67" name="Google Shape;2067;p13"/>
          <p:cNvSpPr/>
          <p:nvPr/>
        </p:nvSpPr>
        <p:spPr>
          <a:xfrm>
            <a:off x="12984483" y="6068480"/>
            <a:ext cx="3879200" cy="3375082"/>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068" name="Google Shape;2068;p13"/>
          <p:cNvGrpSpPr/>
          <p:nvPr/>
        </p:nvGrpSpPr>
        <p:grpSpPr>
          <a:xfrm>
            <a:off x="12699326" y="6302563"/>
            <a:ext cx="1558157" cy="1679803"/>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079" name="Google Shape;2079;p13"/>
          <p:cNvGrpSpPr/>
          <p:nvPr/>
        </p:nvGrpSpPr>
        <p:grpSpPr>
          <a:xfrm>
            <a:off x="462173" y="702446"/>
            <a:ext cx="1122229" cy="836590"/>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42313683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3"/>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4"/>
            <a:ext cx="5486400" cy="4114800"/>
          </a:xfrm>
        </p:spPr>
        <p:txBody>
          <a:bodyPr lIns="91210" tIns="45592" rIns="91210" bIns="45592"/>
          <a:lstStyle>
            <a:lvl1pPr marL="0" indent="0">
              <a:buNone/>
              <a:defRPr sz="3200"/>
            </a:lvl1pPr>
            <a:lvl2pPr marL="456048" indent="0">
              <a:buNone/>
              <a:defRPr sz="2900"/>
            </a:lvl2pPr>
            <a:lvl3pPr marL="912096" indent="0">
              <a:buNone/>
              <a:defRPr sz="2400"/>
            </a:lvl3pPr>
            <a:lvl4pPr marL="1368142" indent="0">
              <a:buNone/>
              <a:defRPr sz="2000"/>
            </a:lvl4pPr>
            <a:lvl5pPr marL="1824130" indent="0">
              <a:buNone/>
              <a:defRPr sz="2000"/>
            </a:lvl5pPr>
            <a:lvl6pPr marL="2280161" indent="0">
              <a:buNone/>
              <a:defRPr sz="2000"/>
            </a:lvl6pPr>
            <a:lvl7pPr marL="2736192" indent="0">
              <a:buNone/>
              <a:defRPr sz="2000"/>
            </a:lvl7pPr>
            <a:lvl8pPr marL="3192218" indent="0">
              <a:buNone/>
              <a:defRPr sz="2000"/>
            </a:lvl8pPr>
            <a:lvl9pPr marL="3648248" indent="0">
              <a:buNone/>
              <a:defRPr sz="2000"/>
            </a:lvl9pPr>
          </a:lstStyle>
          <a:p>
            <a:pPr lvl="0"/>
            <a:endParaRPr lang="en-US" noProof="0" smtClean="0"/>
          </a:p>
        </p:txBody>
      </p:sp>
      <p:sp>
        <p:nvSpPr>
          <p:cNvPr id="4" name="Text Placeholder 3"/>
          <p:cNvSpPr>
            <a:spLocks noGrp="1"/>
          </p:cNvSpPr>
          <p:nvPr>
            <p:ph type="body" sz="half" idx="2"/>
          </p:nvPr>
        </p:nvSpPr>
        <p:spPr>
          <a:xfrm>
            <a:off x="1792288" y="5367341"/>
            <a:ext cx="5486400" cy="804862"/>
          </a:xfrm>
        </p:spPr>
        <p:txBody>
          <a:bodyPr/>
          <a:lstStyle>
            <a:lvl1pPr marL="0" indent="0">
              <a:buNone/>
              <a:defRPr sz="1400"/>
            </a:lvl1pPr>
            <a:lvl2pPr marL="456048" indent="0">
              <a:buNone/>
              <a:defRPr sz="1300"/>
            </a:lvl2pPr>
            <a:lvl3pPr marL="912096" indent="0">
              <a:buNone/>
              <a:defRPr sz="1000"/>
            </a:lvl3pPr>
            <a:lvl4pPr marL="1368142" indent="0">
              <a:buNone/>
              <a:defRPr sz="1000"/>
            </a:lvl4pPr>
            <a:lvl5pPr marL="1824130" indent="0">
              <a:buNone/>
              <a:defRPr sz="1000"/>
            </a:lvl5pPr>
            <a:lvl6pPr marL="2280161" indent="0">
              <a:buNone/>
              <a:defRPr sz="1000"/>
            </a:lvl6pPr>
            <a:lvl7pPr marL="2736192" indent="0">
              <a:buNone/>
              <a:defRPr sz="1000"/>
            </a:lvl7pPr>
            <a:lvl8pPr marL="3192218" indent="0">
              <a:buNone/>
              <a:defRPr sz="1000"/>
            </a:lvl8pPr>
            <a:lvl9pPr marL="3648248" indent="0">
              <a:buNone/>
              <a:defRPr sz="10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B1CDDF-F443-4FB4-94D7-A443131B63CC}" type="slidenum">
              <a:rPr lang="en-US"/>
              <a:pPr>
                <a:defRPr/>
              </a:pPr>
              <a:t>‹#›</a:t>
            </a:fld>
            <a:endParaRPr lang="en-US"/>
          </a:p>
        </p:txBody>
      </p:sp>
    </p:spTree>
    <p:extLst>
      <p:ext uri="{BB962C8B-B14F-4D97-AF65-F5344CB8AC3E}">
        <p14:creationId xmlns:p14="http://schemas.microsoft.com/office/powerpoint/2010/main" val="41760132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2027040" y="2363200"/>
            <a:ext cx="10576320" cy="3163680"/>
          </a:xfrm>
          <a:prstGeom prst="rect">
            <a:avLst/>
          </a:prstGeom>
        </p:spPr>
        <p:txBody>
          <a:bodyPr spcFirstLastPara="1" wrap="square" lIns="145896" tIns="145896" rIns="145896" bIns="145896" anchor="ctr" anchorCtr="0">
            <a:noAutofit/>
          </a:bodyPr>
          <a:lstStyle>
            <a:lvl1pPr lvl="0" rtl="0">
              <a:spcBef>
                <a:spcPts val="0"/>
              </a:spcBef>
              <a:spcAft>
                <a:spcPts val="0"/>
              </a:spcAft>
              <a:buSzPts val="3000"/>
              <a:buNone/>
              <a:defRPr sz="4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5056960" y="5274800"/>
            <a:ext cx="4516320" cy="636960"/>
          </a:xfrm>
          <a:prstGeom prst="rect">
            <a:avLst/>
          </a:prstGeom>
        </p:spPr>
        <p:txBody>
          <a:bodyPr spcFirstLastPara="1" wrap="square" lIns="145896" tIns="145896" rIns="145896" bIns="145896" anchor="ctr" anchorCtr="0">
            <a:noAutofit/>
          </a:bodyPr>
          <a:lstStyle>
            <a:lvl1pPr lvl="0">
              <a:spcBef>
                <a:spcPts val="0"/>
              </a:spcBef>
              <a:spcAft>
                <a:spcPts val="0"/>
              </a:spcAft>
              <a:buClr>
                <a:schemeClr val="dk2"/>
              </a:buClr>
              <a:buSzPts val="1400"/>
              <a:buNone/>
              <a:defRPr sz="22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587867" y="-471907"/>
            <a:ext cx="3304373" cy="176936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00" name="Google Shape;2100;p14"/>
          <p:cNvGrpSpPr/>
          <p:nvPr/>
        </p:nvGrpSpPr>
        <p:grpSpPr>
          <a:xfrm rot="8820624">
            <a:off x="12595405" y="-347569"/>
            <a:ext cx="3283714" cy="2179288"/>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19" name="Google Shape;2119;p14"/>
          <p:cNvSpPr/>
          <p:nvPr/>
        </p:nvSpPr>
        <p:spPr>
          <a:xfrm>
            <a:off x="12928768" y="6266565"/>
            <a:ext cx="2615298" cy="240992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20" name="Google Shape;2120;p14"/>
          <p:cNvGrpSpPr/>
          <p:nvPr/>
        </p:nvGrpSpPr>
        <p:grpSpPr>
          <a:xfrm>
            <a:off x="12733355" y="5647981"/>
            <a:ext cx="1425064" cy="1536317"/>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131" name="Google Shape;2131;p14"/>
          <p:cNvSpPr/>
          <p:nvPr/>
        </p:nvSpPr>
        <p:spPr>
          <a:xfrm>
            <a:off x="-2998911" y="6408833"/>
            <a:ext cx="5163334" cy="212536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132" name="Google Shape;2132;p14"/>
          <p:cNvGrpSpPr/>
          <p:nvPr/>
        </p:nvGrpSpPr>
        <p:grpSpPr>
          <a:xfrm>
            <a:off x="988441" y="7011077"/>
            <a:ext cx="1948754" cy="920884"/>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4608053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887400" y="6007685"/>
            <a:ext cx="4428000" cy="1357920"/>
          </a:xfrm>
          <a:prstGeom prst="rect">
            <a:avLst/>
          </a:prstGeom>
        </p:spPr>
        <p:txBody>
          <a:bodyPr spcFirstLastPara="1" wrap="square" lIns="145896" tIns="145896" rIns="145896" bIns="145896"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138" name="Google Shape;2138;p15"/>
          <p:cNvSpPr txBox="1">
            <a:spLocks noGrp="1"/>
          </p:cNvSpPr>
          <p:nvPr>
            <p:ph type="title"/>
          </p:nvPr>
        </p:nvSpPr>
        <p:spPr>
          <a:xfrm>
            <a:off x="2887400" y="4004480"/>
            <a:ext cx="4428000" cy="2145600"/>
          </a:xfrm>
          <a:prstGeom prst="rect">
            <a:avLst/>
          </a:prstGeom>
        </p:spPr>
        <p:txBody>
          <a:bodyPr spcFirstLastPara="1" wrap="square" lIns="145896" tIns="145896" rIns="145896" bIns="145896"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716291" y="3095651"/>
            <a:ext cx="1654144" cy="4269942"/>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20" name="Google Shape;2220;p15"/>
          <p:cNvSpPr/>
          <p:nvPr/>
        </p:nvSpPr>
        <p:spPr>
          <a:xfrm rot="7742116">
            <a:off x="-1709892" y="-1294547"/>
            <a:ext cx="6377147" cy="3414694"/>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1" name="Google Shape;2221;p15"/>
          <p:cNvSpPr/>
          <p:nvPr/>
        </p:nvSpPr>
        <p:spPr>
          <a:xfrm rot="5400000">
            <a:off x="6503997" y="249481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2" name="Google Shape;2222;p15"/>
          <p:cNvSpPr/>
          <p:nvPr/>
        </p:nvSpPr>
        <p:spPr>
          <a:xfrm rot="5400000">
            <a:off x="6084131" y="2714375"/>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3" name="Google Shape;2223;p15"/>
          <p:cNvSpPr/>
          <p:nvPr/>
        </p:nvSpPr>
        <p:spPr>
          <a:xfrm rot="5400000">
            <a:off x="5343160" y="672656"/>
            <a:ext cx="279728" cy="284045"/>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4" name="Google Shape;2224;p15"/>
          <p:cNvSpPr/>
          <p:nvPr/>
        </p:nvSpPr>
        <p:spPr>
          <a:xfrm rot="5400000" flipH="1">
            <a:off x="3694529" y="1563383"/>
            <a:ext cx="284584" cy="274334"/>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5" name="Google Shape;2225;p15"/>
          <p:cNvSpPr/>
          <p:nvPr/>
        </p:nvSpPr>
        <p:spPr>
          <a:xfrm rot="5400000">
            <a:off x="4155957" y="2111890"/>
            <a:ext cx="138110" cy="10655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226" name="Google Shape;2226;p15"/>
          <p:cNvGrpSpPr/>
          <p:nvPr/>
        </p:nvGrpSpPr>
        <p:grpSpPr>
          <a:xfrm>
            <a:off x="2532803" y="318517"/>
            <a:ext cx="714086" cy="769834"/>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237" name="Google Shape;2237;p15"/>
          <p:cNvSpPr/>
          <p:nvPr/>
        </p:nvSpPr>
        <p:spPr>
          <a:xfrm>
            <a:off x="2177189" y="1969223"/>
            <a:ext cx="404326" cy="391912"/>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38" name="Google Shape;2238;p15"/>
          <p:cNvSpPr/>
          <p:nvPr/>
        </p:nvSpPr>
        <p:spPr>
          <a:xfrm>
            <a:off x="7316461" y="780480"/>
            <a:ext cx="6668640" cy="6668640"/>
          </a:xfrm>
          <a:prstGeom prst="ellipse">
            <a:avLst/>
          </a:pr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58105766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611404" y="2743721"/>
            <a:ext cx="11173918" cy="390510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1" name="Google Shape;2241;p16"/>
          <p:cNvSpPr/>
          <p:nvPr/>
        </p:nvSpPr>
        <p:spPr>
          <a:xfrm>
            <a:off x="1611485" y="2928285"/>
            <a:ext cx="11407756" cy="3821144"/>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2" name="Google Shape;2242;p16"/>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3" name="Google Shape;2243;p16"/>
          <p:cNvSpPr/>
          <p:nvPr/>
        </p:nvSpPr>
        <p:spPr>
          <a:xfrm rot="-2077004">
            <a:off x="12452791" y="-788479"/>
            <a:ext cx="2820581" cy="259908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4" name="Google Shape;2244;p16"/>
          <p:cNvSpPr/>
          <p:nvPr/>
        </p:nvSpPr>
        <p:spPr>
          <a:xfrm>
            <a:off x="316007" y="2381724"/>
            <a:ext cx="604486" cy="557054"/>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5" name="Google Shape;2245;p16"/>
          <p:cNvSpPr/>
          <p:nvPr/>
        </p:nvSpPr>
        <p:spPr>
          <a:xfrm>
            <a:off x="13455117" y="2453176"/>
            <a:ext cx="815917" cy="807150"/>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6" name="Google Shape;2246;p16"/>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47" name="Google Shape;2247;p16"/>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923880"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49" name="Google Shape;2249;p16"/>
          <p:cNvSpPr txBox="1">
            <a:spLocks noGrp="1"/>
          </p:cNvSpPr>
          <p:nvPr>
            <p:ph type="title" idx="2"/>
          </p:nvPr>
        </p:nvSpPr>
        <p:spPr>
          <a:xfrm>
            <a:off x="1923880"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5766086" y="4667437"/>
            <a:ext cx="30984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1" name="Google Shape;2251;p16"/>
          <p:cNvSpPr txBox="1">
            <a:spLocks noGrp="1"/>
          </p:cNvSpPr>
          <p:nvPr>
            <p:ph type="title" idx="4"/>
          </p:nvPr>
        </p:nvSpPr>
        <p:spPr>
          <a:xfrm>
            <a:off x="5766091"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9608294" y="4667437"/>
            <a:ext cx="3098400" cy="1117920"/>
          </a:xfrm>
          <a:prstGeom prst="rect">
            <a:avLst/>
          </a:prstGeom>
        </p:spPr>
        <p:txBody>
          <a:bodyPr spcFirstLastPara="1" wrap="square" lIns="145896" tIns="145896" rIns="145896" bIns="145896" anchor="t" anchorCtr="0">
            <a:noAutofit/>
          </a:bodyPr>
          <a:lstStyle>
            <a:lvl1pPr marR="196338" lvl="0" algn="ctr" rtl="0">
              <a:lnSpc>
                <a:spcPct val="100000"/>
              </a:lnSpc>
              <a:spcBef>
                <a:spcPts val="0"/>
              </a:spcBef>
              <a:spcAft>
                <a:spcPts val="0"/>
              </a:spcAft>
              <a:buSzPts val="1400"/>
              <a:buNone/>
              <a:defRPr/>
            </a:lvl1pPr>
            <a:lvl2pPr lvl="1" algn="ctr" rtl="0">
              <a:lnSpc>
                <a:spcPct val="100000"/>
              </a:lnSpc>
              <a:spcBef>
                <a:spcPts val="256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253" name="Google Shape;2253;p16"/>
          <p:cNvSpPr txBox="1">
            <a:spLocks noGrp="1"/>
          </p:cNvSpPr>
          <p:nvPr>
            <p:ph type="title" idx="6"/>
          </p:nvPr>
        </p:nvSpPr>
        <p:spPr>
          <a:xfrm>
            <a:off x="9608302" y="4304480"/>
            <a:ext cx="30984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315948" y="1038724"/>
            <a:ext cx="15585115" cy="8872722"/>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420478178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228765" y="190002"/>
            <a:ext cx="1405640" cy="100476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28" name="Google Shape;2328;p17"/>
          <p:cNvGrpSpPr/>
          <p:nvPr/>
        </p:nvGrpSpPr>
        <p:grpSpPr>
          <a:xfrm>
            <a:off x="12868909" y="106109"/>
            <a:ext cx="1610038" cy="1402696"/>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345" name="Google Shape;2345;p17"/>
          <p:cNvGrpSpPr/>
          <p:nvPr/>
        </p:nvGrpSpPr>
        <p:grpSpPr>
          <a:xfrm>
            <a:off x="107248" y="6701627"/>
            <a:ext cx="1231800" cy="1327960"/>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41871257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11542869" y="7004534"/>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59" name="Google Shape;2359;p18"/>
          <p:cNvSpPr/>
          <p:nvPr/>
        </p:nvSpPr>
        <p:spPr>
          <a:xfrm rot="900074" flipH="1">
            <a:off x="-2199474" y="6596717"/>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0" name="Google Shape;2360;p18"/>
          <p:cNvSpPr/>
          <p:nvPr/>
        </p:nvSpPr>
        <p:spPr>
          <a:xfrm rot="10800000" flipH="1">
            <a:off x="1528347" y="7437881"/>
            <a:ext cx="61112" cy="61606"/>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1" name="Google Shape;2361;p18"/>
          <p:cNvSpPr/>
          <p:nvPr/>
        </p:nvSpPr>
        <p:spPr>
          <a:xfrm rot="10800000" flipH="1">
            <a:off x="1958028" y="7294572"/>
            <a:ext cx="168347" cy="161758"/>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2" name="Google Shape;2362;p18"/>
          <p:cNvSpPr/>
          <p:nvPr/>
        </p:nvSpPr>
        <p:spPr>
          <a:xfrm rot="10800000" flipH="1">
            <a:off x="1195931" y="7140556"/>
            <a:ext cx="107236" cy="10410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3" name="Google Shape;2363;p18"/>
          <p:cNvSpPr/>
          <p:nvPr/>
        </p:nvSpPr>
        <p:spPr>
          <a:xfrm rot="10800000" flipH="1">
            <a:off x="1655178" y="7083558"/>
            <a:ext cx="70008" cy="650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4" name="Google Shape;2364;p18"/>
          <p:cNvSpPr/>
          <p:nvPr/>
        </p:nvSpPr>
        <p:spPr>
          <a:xfrm rot="10800000" flipH="1">
            <a:off x="2237320" y="7181902"/>
            <a:ext cx="187950" cy="187950"/>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5" name="Google Shape;2365;p18"/>
          <p:cNvSpPr/>
          <p:nvPr/>
        </p:nvSpPr>
        <p:spPr>
          <a:xfrm rot="10800000" flipH="1">
            <a:off x="798611" y="7357984"/>
            <a:ext cx="115142" cy="11530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366" name="Google Shape;2366;p18"/>
          <p:cNvGrpSpPr/>
          <p:nvPr/>
        </p:nvGrpSpPr>
        <p:grpSpPr>
          <a:xfrm>
            <a:off x="13324051" y="7026792"/>
            <a:ext cx="1506451" cy="1437235"/>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383" name="Google Shape;2383;p18"/>
          <p:cNvSpPr/>
          <p:nvPr/>
        </p:nvSpPr>
        <p:spPr>
          <a:xfrm rot="-7192801">
            <a:off x="11542869" y="-822337"/>
            <a:ext cx="4914680" cy="2023045"/>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4" name="Google Shape;2384;p18"/>
          <p:cNvSpPr/>
          <p:nvPr/>
        </p:nvSpPr>
        <p:spPr>
          <a:xfrm rot="9899926">
            <a:off x="-2199474" y="-907328"/>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6080761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3027879" y="-1436569"/>
            <a:ext cx="4293336" cy="342167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7" name="Google Shape;2387;p19"/>
          <p:cNvSpPr/>
          <p:nvPr/>
        </p:nvSpPr>
        <p:spPr>
          <a:xfrm rot="-4452864">
            <a:off x="12625049" y="6704908"/>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8" name="Google Shape;2388;p19"/>
          <p:cNvSpPr/>
          <p:nvPr/>
        </p:nvSpPr>
        <p:spPr>
          <a:xfrm rot="-4452864">
            <a:off x="-2926511" y="7093709"/>
            <a:ext cx="4293322" cy="342166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89" name="Google Shape;2389;p19"/>
          <p:cNvSpPr/>
          <p:nvPr/>
        </p:nvSpPr>
        <p:spPr>
          <a:xfrm rot="5595821">
            <a:off x="-2178342" y="-1436584"/>
            <a:ext cx="4293341" cy="34216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390" name="Google Shape;2390;p19"/>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1158600"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2" name="Google Shape;2392;p19"/>
          <p:cNvSpPr txBox="1">
            <a:spLocks noGrp="1"/>
          </p:cNvSpPr>
          <p:nvPr>
            <p:ph type="title" idx="2"/>
          </p:nvPr>
        </p:nvSpPr>
        <p:spPr>
          <a:xfrm>
            <a:off x="1158600"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1158619"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4" name="Google Shape;2394;p19"/>
          <p:cNvSpPr txBox="1">
            <a:spLocks noGrp="1"/>
          </p:cNvSpPr>
          <p:nvPr>
            <p:ph type="subTitle" idx="4"/>
          </p:nvPr>
        </p:nvSpPr>
        <p:spPr>
          <a:xfrm>
            <a:off x="5462394"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5" name="Google Shape;2395;p19"/>
          <p:cNvSpPr txBox="1">
            <a:spLocks noGrp="1"/>
          </p:cNvSpPr>
          <p:nvPr>
            <p:ph type="title" idx="5"/>
          </p:nvPr>
        </p:nvSpPr>
        <p:spPr>
          <a:xfrm>
            <a:off x="5462398"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5462413"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l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397" name="Google Shape;2397;p19"/>
          <p:cNvSpPr txBox="1">
            <a:spLocks noGrp="1"/>
          </p:cNvSpPr>
          <p:nvPr>
            <p:ph type="subTitle" idx="7"/>
          </p:nvPr>
        </p:nvSpPr>
        <p:spPr>
          <a:xfrm>
            <a:off x="9766186" y="3749387"/>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398" name="Google Shape;2398;p19"/>
          <p:cNvSpPr txBox="1">
            <a:spLocks noGrp="1"/>
          </p:cNvSpPr>
          <p:nvPr>
            <p:ph type="title" idx="8"/>
          </p:nvPr>
        </p:nvSpPr>
        <p:spPr>
          <a:xfrm>
            <a:off x="9766195" y="338643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9766206" y="2465237"/>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3"/>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0" name="Google Shape;2400;p19"/>
          <p:cNvSpPr txBox="1">
            <a:spLocks noGrp="1"/>
          </p:cNvSpPr>
          <p:nvPr>
            <p:ph type="subTitle" idx="13"/>
          </p:nvPr>
        </p:nvSpPr>
        <p:spPr>
          <a:xfrm>
            <a:off x="1158600"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1" name="Google Shape;2401;p19"/>
          <p:cNvSpPr txBox="1">
            <a:spLocks noGrp="1"/>
          </p:cNvSpPr>
          <p:nvPr>
            <p:ph type="title" idx="14"/>
          </p:nvPr>
        </p:nvSpPr>
        <p:spPr>
          <a:xfrm>
            <a:off x="1158600"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1158619"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3" name="Google Shape;2403;p19"/>
          <p:cNvSpPr txBox="1">
            <a:spLocks noGrp="1"/>
          </p:cNvSpPr>
          <p:nvPr>
            <p:ph type="subTitle" idx="16"/>
          </p:nvPr>
        </p:nvSpPr>
        <p:spPr>
          <a:xfrm>
            <a:off x="5462394"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4" name="Google Shape;2404;p19"/>
          <p:cNvSpPr txBox="1">
            <a:spLocks noGrp="1"/>
          </p:cNvSpPr>
          <p:nvPr>
            <p:ph type="title" idx="17"/>
          </p:nvPr>
        </p:nvSpPr>
        <p:spPr>
          <a:xfrm>
            <a:off x="5462398"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5462413"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4"/>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406" name="Google Shape;2406;p19"/>
          <p:cNvSpPr txBox="1">
            <a:spLocks noGrp="1"/>
          </p:cNvSpPr>
          <p:nvPr>
            <p:ph type="subTitle" idx="19"/>
          </p:nvPr>
        </p:nvSpPr>
        <p:spPr>
          <a:xfrm>
            <a:off x="9766186" y="6247534"/>
            <a:ext cx="3705600" cy="111792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407" name="Google Shape;2407;p19"/>
          <p:cNvSpPr txBox="1">
            <a:spLocks noGrp="1"/>
          </p:cNvSpPr>
          <p:nvPr>
            <p:ph type="title" idx="20"/>
          </p:nvPr>
        </p:nvSpPr>
        <p:spPr>
          <a:xfrm>
            <a:off x="9766195" y="5884578"/>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9766206" y="4963382"/>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409" name="Google Shape;2409;p19"/>
          <p:cNvGrpSpPr/>
          <p:nvPr/>
        </p:nvGrpSpPr>
        <p:grpSpPr>
          <a:xfrm rot="9401011">
            <a:off x="197994" y="146360"/>
            <a:ext cx="1558370" cy="1206157"/>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26" name="Google Shape;2426;p19"/>
          <p:cNvGrpSpPr/>
          <p:nvPr/>
        </p:nvGrpSpPr>
        <p:grpSpPr>
          <a:xfrm rot="1024943">
            <a:off x="12696300" y="81977"/>
            <a:ext cx="1867310" cy="1334692"/>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48" name="Google Shape;2448;p19"/>
          <p:cNvGrpSpPr/>
          <p:nvPr/>
        </p:nvGrpSpPr>
        <p:grpSpPr>
          <a:xfrm>
            <a:off x="13096835" y="6604634"/>
            <a:ext cx="1411912" cy="1522102"/>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459" name="Google Shape;2459;p19"/>
          <p:cNvSpPr/>
          <p:nvPr/>
        </p:nvSpPr>
        <p:spPr>
          <a:xfrm>
            <a:off x="-717480" y="6468198"/>
            <a:ext cx="1610928" cy="190610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331103936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567790" y="-541604"/>
            <a:ext cx="6111299" cy="2515684"/>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2" name="Google Shape;2462;p20"/>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2913514" y="-609396"/>
            <a:ext cx="2571168" cy="363486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75" name="Google Shape;2475;p20"/>
          <p:cNvGrpSpPr/>
          <p:nvPr/>
        </p:nvGrpSpPr>
        <p:grpSpPr>
          <a:xfrm>
            <a:off x="-252881" y="-609414"/>
            <a:ext cx="2399462" cy="3114427"/>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495" name="Google Shape;2495;p20"/>
          <p:cNvGrpSpPr/>
          <p:nvPr/>
        </p:nvGrpSpPr>
        <p:grpSpPr>
          <a:xfrm>
            <a:off x="12970145" y="-772509"/>
            <a:ext cx="1937344" cy="2509314"/>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08" name="Google Shape;2508;p20"/>
          <p:cNvGrpSpPr/>
          <p:nvPr/>
        </p:nvGrpSpPr>
        <p:grpSpPr>
          <a:xfrm>
            <a:off x="1866625" y="111874"/>
            <a:ext cx="2015578" cy="1355262"/>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526" name="Google Shape;2526;p20"/>
          <p:cNvSpPr/>
          <p:nvPr/>
        </p:nvSpPr>
        <p:spPr>
          <a:xfrm>
            <a:off x="-790067" y="7101223"/>
            <a:ext cx="2641522" cy="141443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27" name="Google Shape;2527;p20"/>
          <p:cNvSpPr/>
          <p:nvPr/>
        </p:nvSpPr>
        <p:spPr>
          <a:xfrm rot="1416211">
            <a:off x="12890070" y="6623923"/>
            <a:ext cx="2820595" cy="259909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20946678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4232589" y="7638779"/>
            <a:ext cx="114610" cy="8641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1" name="Google Shape;2531;p21"/>
          <p:cNvSpPr/>
          <p:nvPr/>
        </p:nvSpPr>
        <p:spPr>
          <a:xfrm rot="10800000">
            <a:off x="14107138" y="7448669"/>
            <a:ext cx="126056" cy="10089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2" name="Google Shape;2532;p21"/>
          <p:cNvSpPr/>
          <p:nvPr/>
        </p:nvSpPr>
        <p:spPr>
          <a:xfrm rot="10800000">
            <a:off x="13942498" y="7307603"/>
            <a:ext cx="140306" cy="120454"/>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3" name="Google Shape;2533;p21"/>
          <p:cNvSpPr/>
          <p:nvPr/>
        </p:nvSpPr>
        <p:spPr>
          <a:xfrm rot="10800000">
            <a:off x="13745497" y="7575104"/>
            <a:ext cx="155845" cy="11499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4" name="Google Shape;2534;p21"/>
          <p:cNvSpPr/>
          <p:nvPr/>
        </p:nvSpPr>
        <p:spPr>
          <a:xfrm rot="10800000">
            <a:off x="13941216" y="7634759"/>
            <a:ext cx="144475" cy="12894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5" name="Google Shape;2535;p21"/>
          <p:cNvSpPr/>
          <p:nvPr/>
        </p:nvSpPr>
        <p:spPr>
          <a:xfrm rot="10800000">
            <a:off x="13651117" y="7352092"/>
            <a:ext cx="141443" cy="134250"/>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6" name="Google Shape;2536;p21"/>
          <p:cNvSpPr/>
          <p:nvPr/>
        </p:nvSpPr>
        <p:spPr>
          <a:xfrm rot="10800000">
            <a:off x="14117068" y="7848294"/>
            <a:ext cx="84062" cy="7163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7" name="Google Shape;2537;p21"/>
          <p:cNvSpPr/>
          <p:nvPr/>
        </p:nvSpPr>
        <p:spPr>
          <a:xfrm rot="10800000">
            <a:off x="13905509" y="7932659"/>
            <a:ext cx="171460" cy="12538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8" name="Google Shape;2538;p21"/>
          <p:cNvSpPr/>
          <p:nvPr/>
        </p:nvSpPr>
        <p:spPr>
          <a:xfrm rot="10800000">
            <a:off x="13859872" y="7425024"/>
            <a:ext cx="62838" cy="5154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39" name="Google Shape;2539;p21"/>
          <p:cNvSpPr/>
          <p:nvPr/>
        </p:nvSpPr>
        <p:spPr>
          <a:xfrm rot="10800000">
            <a:off x="13754060" y="7844579"/>
            <a:ext cx="98843" cy="6761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0" name="Google Shape;2540;p21"/>
          <p:cNvSpPr/>
          <p:nvPr/>
        </p:nvSpPr>
        <p:spPr>
          <a:xfrm rot="3182689">
            <a:off x="569812" y="453128"/>
            <a:ext cx="252102" cy="6823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1" name="Google Shape;2541;p21"/>
          <p:cNvSpPr/>
          <p:nvPr/>
        </p:nvSpPr>
        <p:spPr>
          <a:xfrm rot="3182689">
            <a:off x="785548" y="623698"/>
            <a:ext cx="208782" cy="6497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2" name="Google Shape;2542;p21"/>
          <p:cNvSpPr/>
          <p:nvPr/>
        </p:nvSpPr>
        <p:spPr>
          <a:xfrm rot="3182689">
            <a:off x="616163" y="732751"/>
            <a:ext cx="190379" cy="6139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3" name="Google Shape;2543;p21"/>
          <p:cNvSpPr/>
          <p:nvPr/>
        </p:nvSpPr>
        <p:spPr>
          <a:xfrm rot="3182689">
            <a:off x="785716" y="835693"/>
            <a:ext cx="190379" cy="6139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4" name="Google Shape;2544;p21"/>
          <p:cNvSpPr/>
          <p:nvPr/>
        </p:nvSpPr>
        <p:spPr>
          <a:xfrm rot="3182689">
            <a:off x="925354" y="643610"/>
            <a:ext cx="236630" cy="814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5" name="Google Shape;2545;p21"/>
          <p:cNvSpPr/>
          <p:nvPr/>
        </p:nvSpPr>
        <p:spPr>
          <a:xfrm rot="3182689">
            <a:off x="1076618" y="1030418"/>
            <a:ext cx="171814" cy="7865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6" name="Google Shape;2546;p21"/>
          <p:cNvSpPr/>
          <p:nvPr/>
        </p:nvSpPr>
        <p:spPr>
          <a:xfrm rot="3182689">
            <a:off x="761967" y="1099403"/>
            <a:ext cx="160088" cy="6123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7" name="Google Shape;2547;p21"/>
          <p:cNvSpPr/>
          <p:nvPr/>
        </p:nvSpPr>
        <p:spPr>
          <a:xfrm rot="3182689">
            <a:off x="1044680" y="1226093"/>
            <a:ext cx="150480" cy="6937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8" name="Google Shape;2548;p21"/>
          <p:cNvSpPr/>
          <p:nvPr/>
        </p:nvSpPr>
        <p:spPr>
          <a:xfrm rot="3182689">
            <a:off x="357623" y="802329"/>
            <a:ext cx="181422" cy="6872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49" name="Google Shape;2549;p21"/>
          <p:cNvSpPr/>
          <p:nvPr/>
        </p:nvSpPr>
        <p:spPr>
          <a:xfrm rot="3182689">
            <a:off x="287982" y="461838"/>
            <a:ext cx="196080" cy="7084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0" name="Google Shape;2550;p21"/>
          <p:cNvSpPr/>
          <p:nvPr/>
        </p:nvSpPr>
        <p:spPr>
          <a:xfrm rot="3182689">
            <a:off x="525816" y="993607"/>
            <a:ext cx="193150" cy="8419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1" name="Google Shape;2551;p21"/>
          <p:cNvSpPr/>
          <p:nvPr/>
        </p:nvSpPr>
        <p:spPr>
          <a:xfrm rot="3182689">
            <a:off x="773939" y="1336378"/>
            <a:ext cx="156342" cy="67098"/>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2" name="Google Shape;2552;p21"/>
          <p:cNvSpPr/>
          <p:nvPr/>
        </p:nvSpPr>
        <p:spPr>
          <a:xfrm rot="3182689">
            <a:off x="726250" y="262411"/>
            <a:ext cx="205688" cy="84523"/>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3" name="Google Shape;2553;p21"/>
          <p:cNvSpPr/>
          <p:nvPr/>
        </p:nvSpPr>
        <p:spPr>
          <a:xfrm rot="3182689">
            <a:off x="509446" y="1287889"/>
            <a:ext cx="151132" cy="7507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4" name="Google Shape;2554;p21"/>
          <p:cNvSpPr/>
          <p:nvPr/>
        </p:nvSpPr>
        <p:spPr>
          <a:xfrm rot="3182689">
            <a:off x="336978" y="236680"/>
            <a:ext cx="196243" cy="78498"/>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5" name="Google Shape;2555;p21"/>
          <p:cNvSpPr/>
          <p:nvPr/>
        </p:nvSpPr>
        <p:spPr>
          <a:xfrm rot="3182689">
            <a:off x="215730" y="975430"/>
            <a:ext cx="171814" cy="6937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6" name="Google Shape;2556;p21"/>
          <p:cNvSpPr/>
          <p:nvPr/>
        </p:nvSpPr>
        <p:spPr>
          <a:xfrm rot="3182689">
            <a:off x="138309" y="571249"/>
            <a:ext cx="193150" cy="6823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557" name="Google Shape;2557;p21"/>
          <p:cNvGrpSpPr/>
          <p:nvPr/>
        </p:nvGrpSpPr>
        <p:grpSpPr>
          <a:xfrm>
            <a:off x="13003515" y="173903"/>
            <a:ext cx="1478960" cy="1057120"/>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579" name="Google Shape;2579;p21"/>
          <p:cNvGrpSpPr/>
          <p:nvPr/>
        </p:nvGrpSpPr>
        <p:grpSpPr>
          <a:xfrm>
            <a:off x="173201" y="6808293"/>
            <a:ext cx="1311923" cy="1284818"/>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6782155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1152000" y="864000"/>
            <a:ext cx="12326400" cy="764160"/>
          </a:xfrm>
          <a:prstGeom prst="rect">
            <a:avLst/>
          </a:prstGeom>
        </p:spPr>
        <p:txBody>
          <a:bodyPr spcFirstLastPara="1" wrap="square" lIns="145896" tIns="145896" rIns="145896" bIns="145896"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81312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4" name="Google Shape;2604;p22"/>
          <p:cNvSpPr txBox="1">
            <a:spLocks noGrp="1"/>
          </p:cNvSpPr>
          <p:nvPr>
            <p:ph type="title" idx="2"/>
          </p:nvPr>
        </p:nvSpPr>
        <p:spPr>
          <a:xfrm>
            <a:off x="2813120"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813138"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5"/>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606" name="Google Shape;2606;p22"/>
          <p:cNvSpPr txBox="1">
            <a:spLocks noGrp="1"/>
          </p:cNvSpPr>
          <p:nvPr>
            <p:ph type="subTitle" idx="4"/>
          </p:nvPr>
        </p:nvSpPr>
        <p:spPr>
          <a:xfrm>
            <a:off x="8111080" y="4532640"/>
            <a:ext cx="3705600" cy="1942560"/>
          </a:xfrm>
          <a:prstGeom prst="rect">
            <a:avLst/>
          </a:prstGeom>
        </p:spPr>
        <p:txBody>
          <a:bodyPr spcFirstLastPara="1" wrap="square" lIns="145896" tIns="145896" rIns="145896" bIns="145896"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3400"/>
            </a:lvl2pPr>
            <a:lvl3pPr lvl="2" algn="ctr" rtl="0">
              <a:lnSpc>
                <a:spcPct val="100000"/>
              </a:lnSpc>
              <a:spcBef>
                <a:spcPts val="0"/>
              </a:spcBef>
              <a:spcAft>
                <a:spcPts val="0"/>
              </a:spcAft>
              <a:buSzPts val="2100"/>
              <a:buNone/>
              <a:defRPr sz="3400"/>
            </a:lvl3pPr>
            <a:lvl4pPr lvl="3" algn="ctr" rtl="0">
              <a:lnSpc>
                <a:spcPct val="100000"/>
              </a:lnSpc>
              <a:spcBef>
                <a:spcPts val="0"/>
              </a:spcBef>
              <a:spcAft>
                <a:spcPts val="0"/>
              </a:spcAft>
              <a:buSzPts val="2100"/>
              <a:buNone/>
              <a:defRPr sz="3400"/>
            </a:lvl4pPr>
            <a:lvl5pPr lvl="4" algn="ctr" rtl="0">
              <a:lnSpc>
                <a:spcPct val="100000"/>
              </a:lnSpc>
              <a:spcBef>
                <a:spcPts val="0"/>
              </a:spcBef>
              <a:spcAft>
                <a:spcPts val="0"/>
              </a:spcAft>
              <a:buSzPts val="2100"/>
              <a:buNone/>
              <a:defRPr sz="3400"/>
            </a:lvl5pPr>
            <a:lvl6pPr lvl="5" algn="ctr" rtl="0">
              <a:lnSpc>
                <a:spcPct val="100000"/>
              </a:lnSpc>
              <a:spcBef>
                <a:spcPts val="0"/>
              </a:spcBef>
              <a:spcAft>
                <a:spcPts val="0"/>
              </a:spcAft>
              <a:buSzPts val="2100"/>
              <a:buNone/>
              <a:defRPr sz="3400"/>
            </a:lvl6pPr>
            <a:lvl7pPr lvl="6" algn="ctr" rtl="0">
              <a:lnSpc>
                <a:spcPct val="100000"/>
              </a:lnSpc>
              <a:spcBef>
                <a:spcPts val="0"/>
              </a:spcBef>
              <a:spcAft>
                <a:spcPts val="0"/>
              </a:spcAft>
              <a:buSzPts val="2100"/>
              <a:buNone/>
              <a:defRPr sz="3400"/>
            </a:lvl7pPr>
            <a:lvl8pPr lvl="7" algn="ctr" rtl="0">
              <a:lnSpc>
                <a:spcPct val="100000"/>
              </a:lnSpc>
              <a:spcBef>
                <a:spcPts val="0"/>
              </a:spcBef>
              <a:spcAft>
                <a:spcPts val="0"/>
              </a:spcAft>
              <a:buSzPts val="2100"/>
              <a:buNone/>
              <a:defRPr sz="3400"/>
            </a:lvl8pPr>
            <a:lvl9pPr lvl="8" algn="ctr" rtl="0">
              <a:lnSpc>
                <a:spcPct val="100000"/>
              </a:lnSpc>
              <a:spcBef>
                <a:spcPts val="0"/>
              </a:spcBef>
              <a:spcAft>
                <a:spcPts val="0"/>
              </a:spcAft>
              <a:buSzPts val="2100"/>
              <a:buNone/>
              <a:defRPr sz="3400"/>
            </a:lvl9pPr>
          </a:lstStyle>
          <a:p>
            <a:endParaRPr/>
          </a:p>
        </p:txBody>
      </p:sp>
      <p:sp>
        <p:nvSpPr>
          <p:cNvPr id="2607" name="Google Shape;2607;p22"/>
          <p:cNvSpPr txBox="1">
            <a:spLocks noGrp="1"/>
          </p:cNvSpPr>
          <p:nvPr>
            <p:ph type="title" idx="5"/>
          </p:nvPr>
        </p:nvSpPr>
        <p:spPr>
          <a:xfrm>
            <a:off x="8111075" y="4169672"/>
            <a:ext cx="3705600" cy="388800"/>
          </a:xfrm>
          <a:prstGeom prst="rect">
            <a:avLst/>
          </a:prstGeom>
        </p:spPr>
        <p:txBody>
          <a:bodyPr spcFirstLastPara="1" wrap="square" lIns="145896" tIns="145896" rIns="145896" bIns="145896" anchor="ctr" anchorCtr="0">
            <a:noAutofit/>
          </a:bodyPr>
          <a:lstStyle>
            <a:lvl1pPr lvl="0" rtl="0">
              <a:spcBef>
                <a:spcPts val="0"/>
              </a:spcBef>
              <a:spcAft>
                <a:spcPts val="0"/>
              </a:spcAft>
              <a:buSzPts val="1800"/>
              <a:buNone/>
              <a:defRPr sz="29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8111086" y="3318478"/>
            <a:ext cx="3705600" cy="70320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4800"/>
              <a:buNone/>
              <a:defRPr sz="7700">
                <a:solidFill>
                  <a:schemeClr val="accent2"/>
                </a:solidFill>
              </a:defRPr>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grpSp>
        <p:nvGrpSpPr>
          <p:cNvPr id="2609" name="Google Shape;2609;p22"/>
          <p:cNvGrpSpPr/>
          <p:nvPr/>
        </p:nvGrpSpPr>
        <p:grpSpPr>
          <a:xfrm>
            <a:off x="-740480" y="5036013"/>
            <a:ext cx="2571168" cy="363486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21" name="Google Shape;2621;p22"/>
          <p:cNvGrpSpPr/>
          <p:nvPr/>
        </p:nvGrpSpPr>
        <p:grpSpPr>
          <a:xfrm>
            <a:off x="-163280" y="6559594"/>
            <a:ext cx="1937344" cy="2509314"/>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34" name="Google Shape;2634;p22"/>
          <p:cNvGrpSpPr/>
          <p:nvPr/>
        </p:nvGrpSpPr>
        <p:grpSpPr>
          <a:xfrm>
            <a:off x="12582847" y="6620525"/>
            <a:ext cx="2901838" cy="1925836"/>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53" name="Google Shape;2653;p22"/>
          <p:cNvGrpSpPr/>
          <p:nvPr/>
        </p:nvGrpSpPr>
        <p:grpSpPr>
          <a:xfrm>
            <a:off x="12908383" y="5643828"/>
            <a:ext cx="2399462" cy="3114427"/>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673" name="Google Shape;2673;p22"/>
          <p:cNvGrpSpPr/>
          <p:nvPr/>
        </p:nvGrpSpPr>
        <p:grpSpPr>
          <a:xfrm>
            <a:off x="-163262" y="-325792"/>
            <a:ext cx="2996760" cy="2926424"/>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nvGrpSpPr>
          <p:cNvPr id="2704" name="Google Shape;2704;p22"/>
          <p:cNvGrpSpPr/>
          <p:nvPr/>
        </p:nvGrpSpPr>
        <p:grpSpPr>
          <a:xfrm>
            <a:off x="11761018" y="-325792"/>
            <a:ext cx="2996760" cy="2926424"/>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Tree>
    <p:extLst>
      <p:ext uri="{BB962C8B-B14F-4D97-AF65-F5344CB8AC3E}">
        <p14:creationId xmlns:p14="http://schemas.microsoft.com/office/powerpoint/2010/main" val="309625100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3270080" y="543580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1" name="Google Shape;2801;p24"/>
          <p:cNvSpPr txBox="1">
            <a:spLocks noGrp="1"/>
          </p:cNvSpPr>
          <p:nvPr>
            <p:ph type="subTitle" idx="1"/>
          </p:nvPr>
        </p:nvSpPr>
        <p:spPr>
          <a:xfrm>
            <a:off x="3270080" y="676636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2" name="Google Shape;2802;p24"/>
          <p:cNvSpPr txBox="1">
            <a:spLocks noGrp="1"/>
          </p:cNvSpPr>
          <p:nvPr>
            <p:ph type="title" idx="2" hasCustomPrompt="1"/>
          </p:nvPr>
        </p:nvSpPr>
        <p:spPr>
          <a:xfrm>
            <a:off x="3270080" y="322404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3" name="Google Shape;2803;p24"/>
          <p:cNvSpPr txBox="1">
            <a:spLocks noGrp="1"/>
          </p:cNvSpPr>
          <p:nvPr>
            <p:ph type="subTitle" idx="3"/>
          </p:nvPr>
        </p:nvSpPr>
        <p:spPr>
          <a:xfrm>
            <a:off x="3270080" y="457992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4" name="Google Shape;2804;p24"/>
          <p:cNvSpPr txBox="1">
            <a:spLocks noGrp="1"/>
          </p:cNvSpPr>
          <p:nvPr>
            <p:ph type="title" idx="4" hasCustomPrompt="1"/>
          </p:nvPr>
        </p:nvSpPr>
        <p:spPr>
          <a:xfrm>
            <a:off x="3270080" y="1012280"/>
            <a:ext cx="8090400" cy="1217760"/>
          </a:xfrm>
          <a:prstGeom prst="rect">
            <a:avLst/>
          </a:prstGeom>
        </p:spPr>
        <p:txBody>
          <a:bodyPr spcFirstLastPara="1" wrap="square" lIns="145896" tIns="145896" rIns="145896" bIns="145896" anchor="ctr" anchorCtr="0">
            <a:noAutofit/>
          </a:bodyPr>
          <a:lstStyle>
            <a:lvl1pPr lvl="0" algn="ctr" rtl="0">
              <a:spcBef>
                <a:spcPts val="0"/>
              </a:spcBef>
              <a:spcAft>
                <a:spcPts val="0"/>
              </a:spcAft>
              <a:buSzPts val="9000"/>
              <a:buNone/>
              <a:defRPr sz="11500"/>
            </a:lvl1pPr>
            <a:lvl2pPr lvl="1" algn="ctr" rtl="0">
              <a:spcBef>
                <a:spcPts val="0"/>
              </a:spcBef>
              <a:spcAft>
                <a:spcPts val="0"/>
              </a:spcAft>
              <a:buSzPts val="12000"/>
              <a:buNone/>
              <a:defRPr sz="19200"/>
            </a:lvl2pPr>
            <a:lvl3pPr lvl="2" algn="ctr" rtl="0">
              <a:spcBef>
                <a:spcPts val="0"/>
              </a:spcBef>
              <a:spcAft>
                <a:spcPts val="0"/>
              </a:spcAft>
              <a:buSzPts val="12000"/>
              <a:buNone/>
              <a:defRPr sz="19200"/>
            </a:lvl3pPr>
            <a:lvl4pPr lvl="3" algn="ctr" rtl="0">
              <a:spcBef>
                <a:spcPts val="0"/>
              </a:spcBef>
              <a:spcAft>
                <a:spcPts val="0"/>
              </a:spcAft>
              <a:buSzPts val="12000"/>
              <a:buNone/>
              <a:defRPr sz="19200"/>
            </a:lvl4pPr>
            <a:lvl5pPr lvl="4" algn="ctr" rtl="0">
              <a:spcBef>
                <a:spcPts val="0"/>
              </a:spcBef>
              <a:spcAft>
                <a:spcPts val="0"/>
              </a:spcAft>
              <a:buSzPts val="12000"/>
              <a:buNone/>
              <a:defRPr sz="19200"/>
            </a:lvl5pPr>
            <a:lvl6pPr lvl="5" algn="ctr" rtl="0">
              <a:spcBef>
                <a:spcPts val="0"/>
              </a:spcBef>
              <a:spcAft>
                <a:spcPts val="0"/>
              </a:spcAft>
              <a:buSzPts val="12000"/>
              <a:buNone/>
              <a:defRPr sz="19200"/>
            </a:lvl6pPr>
            <a:lvl7pPr lvl="6" algn="ctr" rtl="0">
              <a:spcBef>
                <a:spcPts val="0"/>
              </a:spcBef>
              <a:spcAft>
                <a:spcPts val="0"/>
              </a:spcAft>
              <a:buSzPts val="12000"/>
              <a:buNone/>
              <a:defRPr sz="19200"/>
            </a:lvl7pPr>
            <a:lvl8pPr lvl="7" algn="ctr" rtl="0">
              <a:spcBef>
                <a:spcPts val="0"/>
              </a:spcBef>
              <a:spcAft>
                <a:spcPts val="0"/>
              </a:spcAft>
              <a:buSzPts val="12000"/>
              <a:buNone/>
              <a:defRPr sz="19200"/>
            </a:lvl8pPr>
            <a:lvl9pPr lvl="8" algn="ctr" rtl="0">
              <a:spcBef>
                <a:spcPts val="0"/>
              </a:spcBef>
              <a:spcAft>
                <a:spcPts val="0"/>
              </a:spcAft>
              <a:buSzPts val="12000"/>
              <a:buNone/>
              <a:defRPr sz="19200"/>
            </a:lvl9pPr>
          </a:lstStyle>
          <a:p>
            <a:r>
              <a:t>xx%</a:t>
            </a:r>
          </a:p>
        </p:txBody>
      </p:sp>
      <p:sp>
        <p:nvSpPr>
          <p:cNvPr id="2805" name="Google Shape;2805;p24"/>
          <p:cNvSpPr txBox="1">
            <a:spLocks noGrp="1"/>
          </p:cNvSpPr>
          <p:nvPr>
            <p:ph type="subTitle" idx="5"/>
          </p:nvPr>
        </p:nvSpPr>
        <p:spPr>
          <a:xfrm>
            <a:off x="3270080" y="2393480"/>
            <a:ext cx="8090400" cy="591840"/>
          </a:xfrm>
          <a:prstGeom prst="rect">
            <a:avLst/>
          </a:prstGeom>
        </p:spPr>
        <p:txBody>
          <a:bodyPr spcFirstLastPara="1" wrap="square" lIns="145896" tIns="145896" rIns="145896" bIns="145896" anchor="t" anchorCtr="0">
            <a:noAutofit/>
          </a:bodyPr>
          <a:lstStyle>
            <a:lvl1pPr lvl="0" algn="ctr" rtl="0">
              <a:spcBef>
                <a:spcPts val="0"/>
              </a:spcBef>
              <a:spcAft>
                <a:spcPts val="0"/>
              </a:spcAft>
              <a:buNone/>
              <a:defRPr sz="2200"/>
            </a:lvl1pPr>
            <a:lvl2pPr lvl="1" algn="ctr" rtl="0">
              <a:spcBef>
                <a:spcPts val="0"/>
              </a:spcBef>
              <a:spcAft>
                <a:spcPts val="0"/>
              </a:spcAft>
              <a:buNone/>
              <a:defRPr sz="2200"/>
            </a:lvl2pPr>
            <a:lvl3pPr lvl="2" algn="ctr" rtl="0">
              <a:spcBef>
                <a:spcPts val="0"/>
              </a:spcBef>
              <a:spcAft>
                <a:spcPts val="0"/>
              </a:spcAft>
              <a:buNone/>
              <a:defRPr sz="2200"/>
            </a:lvl3pPr>
            <a:lvl4pPr lvl="3" algn="ctr" rtl="0">
              <a:spcBef>
                <a:spcPts val="0"/>
              </a:spcBef>
              <a:spcAft>
                <a:spcPts val="0"/>
              </a:spcAft>
              <a:buNone/>
              <a:defRPr sz="2200"/>
            </a:lvl4pPr>
            <a:lvl5pPr lvl="4" algn="ctr" rtl="0">
              <a:spcBef>
                <a:spcPts val="0"/>
              </a:spcBef>
              <a:spcAft>
                <a:spcPts val="0"/>
              </a:spcAft>
              <a:buNone/>
              <a:defRPr sz="2200"/>
            </a:lvl5pPr>
            <a:lvl6pPr lvl="5" algn="ctr" rtl="0">
              <a:spcBef>
                <a:spcPts val="0"/>
              </a:spcBef>
              <a:spcAft>
                <a:spcPts val="0"/>
              </a:spcAft>
              <a:buNone/>
              <a:defRPr sz="2200"/>
            </a:lvl6pPr>
            <a:lvl7pPr lvl="6" algn="ctr" rtl="0">
              <a:spcBef>
                <a:spcPts val="0"/>
              </a:spcBef>
              <a:spcAft>
                <a:spcPts val="0"/>
              </a:spcAft>
              <a:buNone/>
              <a:defRPr sz="2200"/>
            </a:lvl7pPr>
            <a:lvl8pPr lvl="7" algn="ctr" rtl="0">
              <a:spcBef>
                <a:spcPts val="0"/>
              </a:spcBef>
              <a:spcAft>
                <a:spcPts val="0"/>
              </a:spcAft>
              <a:buNone/>
              <a:defRPr sz="2200"/>
            </a:lvl8pPr>
            <a:lvl9pPr lvl="8" algn="ctr" rtl="0">
              <a:spcBef>
                <a:spcPts val="0"/>
              </a:spcBef>
              <a:spcAft>
                <a:spcPts val="0"/>
              </a:spcAft>
              <a:buNone/>
              <a:defRPr sz="2200"/>
            </a:lvl9pPr>
          </a:lstStyle>
          <a:p>
            <a:endParaRPr/>
          </a:p>
        </p:txBody>
      </p:sp>
      <p:sp>
        <p:nvSpPr>
          <p:cNvPr id="2806" name="Google Shape;2806;p24"/>
          <p:cNvSpPr/>
          <p:nvPr/>
        </p:nvSpPr>
        <p:spPr>
          <a:xfrm rot="2700000">
            <a:off x="-2436071" y="5521013"/>
            <a:ext cx="5260418" cy="281674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7" name="Google Shape;2807;p24"/>
          <p:cNvGrpSpPr/>
          <p:nvPr/>
        </p:nvGrpSpPr>
        <p:grpSpPr>
          <a:xfrm>
            <a:off x="11814420" y="-2017556"/>
            <a:ext cx="4203859" cy="4503566"/>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grpSp>
      <p:grpSp>
        <p:nvGrpSpPr>
          <p:cNvPr id="2831" name="Google Shape;2831;p24"/>
          <p:cNvGrpSpPr/>
          <p:nvPr/>
        </p:nvGrpSpPr>
        <p:grpSpPr>
          <a:xfrm>
            <a:off x="654886" y="6388187"/>
            <a:ext cx="1122229" cy="836590"/>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grpSp>
      <p:sp>
        <p:nvSpPr>
          <p:cNvPr id="2848" name="Google Shape;2848;p24"/>
          <p:cNvSpPr/>
          <p:nvPr/>
        </p:nvSpPr>
        <p:spPr>
          <a:xfrm rot="8999984">
            <a:off x="-1789214" y="-304332"/>
            <a:ext cx="5012788" cy="206339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49" name="Google Shape;2849;p24"/>
          <p:cNvSpPr/>
          <p:nvPr/>
        </p:nvSpPr>
        <p:spPr>
          <a:xfrm>
            <a:off x="731525" y="1666011"/>
            <a:ext cx="215998" cy="16286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0" name="Google Shape;2850;p24"/>
          <p:cNvSpPr/>
          <p:nvPr/>
        </p:nvSpPr>
        <p:spPr>
          <a:xfrm>
            <a:off x="946378" y="1997016"/>
            <a:ext cx="237570" cy="190147"/>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1" name="Google Shape;2851;p24"/>
          <p:cNvSpPr/>
          <p:nvPr/>
        </p:nvSpPr>
        <p:spPr>
          <a:xfrm>
            <a:off x="1229892" y="2226235"/>
            <a:ext cx="264427" cy="22700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2" name="Google Shape;2852;p24"/>
          <p:cNvSpPr/>
          <p:nvPr/>
        </p:nvSpPr>
        <p:spPr>
          <a:xfrm>
            <a:off x="1572091" y="1732301"/>
            <a:ext cx="293712" cy="216718"/>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3" name="Google Shape;2853;p24"/>
          <p:cNvSpPr/>
          <p:nvPr/>
        </p:nvSpPr>
        <p:spPr>
          <a:xfrm>
            <a:off x="1224605" y="1593439"/>
            <a:ext cx="272284" cy="24300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4" name="Google Shape;2854;p24"/>
          <p:cNvSpPr/>
          <p:nvPr/>
        </p:nvSpPr>
        <p:spPr>
          <a:xfrm>
            <a:off x="1776949" y="2116158"/>
            <a:ext cx="266570" cy="2530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5" name="Google Shape;2855;p24"/>
          <p:cNvSpPr/>
          <p:nvPr/>
        </p:nvSpPr>
        <p:spPr>
          <a:xfrm>
            <a:off x="1006889" y="1299095"/>
            <a:ext cx="158428" cy="13500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6" name="Google Shape;2856;p24"/>
          <p:cNvSpPr/>
          <p:nvPr/>
        </p:nvSpPr>
        <p:spPr>
          <a:xfrm>
            <a:off x="1240891" y="1038797"/>
            <a:ext cx="323141" cy="23629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7" name="Google Shape;2857;p24"/>
          <p:cNvSpPr/>
          <p:nvPr/>
        </p:nvSpPr>
        <p:spPr>
          <a:xfrm>
            <a:off x="1531679" y="2134731"/>
            <a:ext cx="118427" cy="9714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8" name="Google Shape;2858;p24"/>
          <p:cNvSpPr/>
          <p:nvPr/>
        </p:nvSpPr>
        <p:spPr>
          <a:xfrm>
            <a:off x="1663379" y="1313579"/>
            <a:ext cx="186286" cy="1274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59" name="Google Shape;2859;p24"/>
          <p:cNvSpPr/>
          <p:nvPr/>
        </p:nvSpPr>
        <p:spPr>
          <a:xfrm rot="-7617272">
            <a:off x="12722779" y="6964289"/>
            <a:ext cx="2840341" cy="226367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0" name="Google Shape;2860;p24"/>
          <p:cNvSpPr/>
          <p:nvPr/>
        </p:nvSpPr>
        <p:spPr>
          <a:xfrm rot="-7617272">
            <a:off x="13711853" y="7354000"/>
            <a:ext cx="339550" cy="9190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1" name="Google Shape;2861;p24"/>
          <p:cNvSpPr/>
          <p:nvPr/>
        </p:nvSpPr>
        <p:spPr>
          <a:xfrm rot="-7617272">
            <a:off x="13479710" y="7128677"/>
            <a:ext cx="281206" cy="8752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2" name="Google Shape;2862;p24"/>
          <p:cNvSpPr/>
          <p:nvPr/>
        </p:nvSpPr>
        <p:spPr>
          <a:xfrm rot="-7617272">
            <a:off x="13732770" y="6986631"/>
            <a:ext cx="256418" cy="8269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3" name="Google Shape;2863;p24"/>
          <p:cNvSpPr/>
          <p:nvPr/>
        </p:nvSpPr>
        <p:spPr>
          <a:xfrm rot="-7617272">
            <a:off x="13504402" y="6847979"/>
            <a:ext cx="256418" cy="8269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4" name="Google Shape;2864;p24"/>
          <p:cNvSpPr/>
          <p:nvPr/>
        </p:nvSpPr>
        <p:spPr>
          <a:xfrm rot="-7617272">
            <a:off x="13253819" y="7079710"/>
            <a:ext cx="318714" cy="10967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5" name="Google Shape;2865;p24"/>
          <p:cNvSpPr/>
          <p:nvPr/>
        </p:nvSpPr>
        <p:spPr>
          <a:xfrm rot="-7617272">
            <a:off x="13137469" y="6562453"/>
            <a:ext cx="231413" cy="10594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6" name="Google Shape;2866;p24"/>
          <p:cNvSpPr/>
          <p:nvPr/>
        </p:nvSpPr>
        <p:spPr>
          <a:xfrm rot="-7617272">
            <a:off x="13576979" y="6493070"/>
            <a:ext cx="215620" cy="82475"/>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7" name="Google Shape;2867;p24"/>
          <p:cNvSpPr/>
          <p:nvPr/>
        </p:nvSpPr>
        <p:spPr>
          <a:xfrm rot="-7617272">
            <a:off x="13209137" y="6311306"/>
            <a:ext cx="202678" cy="93442"/>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8" name="Google Shape;2868;p24"/>
          <p:cNvSpPr/>
          <p:nvPr/>
        </p:nvSpPr>
        <p:spPr>
          <a:xfrm rot="-7617272">
            <a:off x="14092842" y="6883019"/>
            <a:ext cx="244354" cy="92566"/>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69" name="Google Shape;2869;p24"/>
          <p:cNvSpPr/>
          <p:nvPr/>
        </p:nvSpPr>
        <p:spPr>
          <a:xfrm rot="-7617272">
            <a:off x="14166894" y="7338803"/>
            <a:ext cx="264096" cy="9541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0" name="Google Shape;2870;p24"/>
          <p:cNvSpPr/>
          <p:nvPr/>
        </p:nvSpPr>
        <p:spPr>
          <a:xfrm rot="-7617272">
            <a:off x="13850589" y="6604566"/>
            <a:ext cx="260147" cy="11340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1" name="Google Shape;2871;p24"/>
          <p:cNvSpPr/>
          <p:nvPr/>
        </p:nvSpPr>
        <p:spPr>
          <a:xfrm rot="-7617272">
            <a:off x="13565895" y="6165914"/>
            <a:ext cx="210574" cy="90371"/>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2" name="Google Shape;2872;p24"/>
          <p:cNvSpPr/>
          <p:nvPr/>
        </p:nvSpPr>
        <p:spPr>
          <a:xfrm rot="-7617272">
            <a:off x="13563667" y="7588973"/>
            <a:ext cx="277037" cy="11384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3" name="Google Shape;2873;p24"/>
          <p:cNvSpPr/>
          <p:nvPr/>
        </p:nvSpPr>
        <p:spPr>
          <a:xfrm rot="-7617272">
            <a:off x="13929341" y="6220509"/>
            <a:ext cx="203555" cy="10112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4" name="Google Shape;2874;p24"/>
          <p:cNvSpPr/>
          <p:nvPr/>
        </p:nvSpPr>
        <p:spPr>
          <a:xfrm rot="-7617272">
            <a:off x="14100773" y="7631639"/>
            <a:ext cx="264316" cy="10572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5" name="Google Shape;2875;p24"/>
          <p:cNvSpPr/>
          <p:nvPr/>
        </p:nvSpPr>
        <p:spPr>
          <a:xfrm rot="-7617272">
            <a:off x="14296975" y="6648914"/>
            <a:ext cx="231413" cy="93442"/>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
        <p:nvSpPr>
          <p:cNvPr id="2876" name="Google Shape;2876;p24"/>
          <p:cNvSpPr/>
          <p:nvPr/>
        </p:nvSpPr>
        <p:spPr>
          <a:xfrm rot="-7617272">
            <a:off x="14372509" y="7194909"/>
            <a:ext cx="260147" cy="9190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45896" tIns="145896" rIns="145896" bIns="145896" anchor="ctr" anchorCtr="0">
            <a:noAutofit/>
          </a:bodyPr>
          <a:lstStyle/>
          <a:p>
            <a:pPr algn="l" fontAlgn="auto">
              <a:spcBef>
                <a:spcPts val="0"/>
              </a:spcBef>
              <a:spcAft>
                <a:spcPts val="0"/>
              </a:spcAft>
              <a:buClr>
                <a:srgbClr val="000000"/>
              </a:buClr>
              <a:buFont typeface="Arial"/>
              <a:buNone/>
            </a:pPr>
            <a:endParaRPr sz="2200" kern="0">
              <a:solidFill>
                <a:srgbClr val="000000"/>
              </a:solidFill>
              <a:latin typeface="Arial"/>
              <a:cs typeface="Arial"/>
              <a:sym typeface="Arial"/>
            </a:endParaRPr>
          </a:p>
        </p:txBody>
      </p:sp>
    </p:spTree>
    <p:extLst>
      <p:ext uri="{BB962C8B-B14F-4D97-AF65-F5344CB8AC3E}">
        <p14:creationId xmlns:p14="http://schemas.microsoft.com/office/powerpoint/2010/main" val="9607324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34"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34" Type="http://schemas.openxmlformats.org/officeDocument/2006/relationships/theme" Target="../theme/theme3.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33" Type="http://schemas.openxmlformats.org/officeDocument/2006/relationships/slideLayout" Target="../slideLayouts/slideLayout77.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slideLayout" Target="../slideLayouts/slideLayout73.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32" Type="http://schemas.openxmlformats.org/officeDocument/2006/relationships/slideLayout" Target="../slideLayouts/slideLayout76.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slideLayout" Target="../slideLayouts/slideLayout72.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31" Type="http://schemas.openxmlformats.org/officeDocument/2006/relationships/slideLayout" Target="../slideLayouts/slideLayout75.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slideLayout" Target="../slideLayouts/slideLayout71.xml"/><Relationship Id="rId30" Type="http://schemas.openxmlformats.org/officeDocument/2006/relationships/slideLayout" Target="../slideLayouts/slideLayout74.xml"/><Relationship Id="rId35"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 Type="http://schemas.openxmlformats.org/officeDocument/2006/relationships/slideLayout" Target="../slideLayouts/slideLayout80.xml"/><Relationship Id="rId21" Type="http://schemas.openxmlformats.org/officeDocument/2006/relationships/slideLayout" Target="../slideLayouts/slideLayout98.xml"/><Relationship Id="rId34" Type="http://schemas.openxmlformats.org/officeDocument/2006/relationships/image" Target="../media/image1.jpeg"/><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theme" Target="../theme/theme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 Type="http://schemas.openxmlformats.org/officeDocument/2006/relationships/slideLayout" Target="../slideLayouts/slideLayout112.xml"/><Relationship Id="rId21" Type="http://schemas.openxmlformats.org/officeDocument/2006/relationships/slideLayout" Target="../slideLayouts/slideLayout130.xml"/><Relationship Id="rId34" Type="http://schemas.openxmlformats.org/officeDocument/2006/relationships/theme" Target="../theme/theme5.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33" Type="http://schemas.openxmlformats.org/officeDocument/2006/relationships/slideLayout" Target="../slideLayouts/slideLayout142.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29" Type="http://schemas.openxmlformats.org/officeDocument/2006/relationships/slideLayout" Target="../slideLayouts/slideLayout138.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slideLayout" Target="../slideLayouts/slideLayout141.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 Id="rId35" Type="http://schemas.openxmlformats.org/officeDocument/2006/relationships/image" Target="../media/image1.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26" Type="http://schemas.openxmlformats.org/officeDocument/2006/relationships/slideLayout" Target="../slideLayouts/slideLayout168.xml"/><Relationship Id="rId3" Type="http://schemas.openxmlformats.org/officeDocument/2006/relationships/slideLayout" Target="../slideLayouts/slideLayout145.xml"/><Relationship Id="rId21" Type="http://schemas.openxmlformats.org/officeDocument/2006/relationships/slideLayout" Target="../slideLayouts/slideLayout163.xml"/><Relationship Id="rId34" Type="http://schemas.openxmlformats.org/officeDocument/2006/relationships/theme" Target="../theme/theme6.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5" Type="http://schemas.openxmlformats.org/officeDocument/2006/relationships/slideLayout" Target="../slideLayouts/slideLayout167.xml"/><Relationship Id="rId33" Type="http://schemas.openxmlformats.org/officeDocument/2006/relationships/slideLayout" Target="../slideLayouts/slideLayout175.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20" Type="http://schemas.openxmlformats.org/officeDocument/2006/relationships/slideLayout" Target="../slideLayouts/slideLayout162.xml"/><Relationship Id="rId29" Type="http://schemas.openxmlformats.org/officeDocument/2006/relationships/slideLayout" Target="../slideLayouts/slideLayout171.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24" Type="http://schemas.openxmlformats.org/officeDocument/2006/relationships/slideLayout" Target="../slideLayouts/slideLayout166.xml"/><Relationship Id="rId32" Type="http://schemas.openxmlformats.org/officeDocument/2006/relationships/slideLayout" Target="../slideLayouts/slideLayout174.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23" Type="http://schemas.openxmlformats.org/officeDocument/2006/relationships/slideLayout" Target="../slideLayouts/slideLayout165.xml"/><Relationship Id="rId28" Type="http://schemas.openxmlformats.org/officeDocument/2006/relationships/slideLayout" Target="../slideLayouts/slideLayout170.xml"/><Relationship Id="rId10" Type="http://schemas.openxmlformats.org/officeDocument/2006/relationships/slideLayout" Target="../slideLayouts/slideLayout152.xml"/><Relationship Id="rId19" Type="http://schemas.openxmlformats.org/officeDocument/2006/relationships/slideLayout" Target="../slideLayouts/slideLayout161.xml"/><Relationship Id="rId31" Type="http://schemas.openxmlformats.org/officeDocument/2006/relationships/slideLayout" Target="../slideLayouts/slideLayout173.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 Id="rId22" Type="http://schemas.openxmlformats.org/officeDocument/2006/relationships/slideLayout" Target="../slideLayouts/slideLayout164.xml"/><Relationship Id="rId27" Type="http://schemas.openxmlformats.org/officeDocument/2006/relationships/slideLayout" Target="../slideLayouts/slideLayout169.xml"/><Relationship Id="rId30" Type="http://schemas.openxmlformats.org/officeDocument/2006/relationships/slideLayout" Target="../slideLayouts/slideLayout172.xml"/><Relationship Id="rId35" Type="http://schemas.openxmlformats.org/officeDocument/2006/relationships/image" Target="../media/image1.jpe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26" Type="http://schemas.openxmlformats.org/officeDocument/2006/relationships/slideLayout" Target="../slideLayouts/slideLayout201.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34" Type="http://schemas.openxmlformats.org/officeDocument/2006/relationships/theme" Target="../theme/theme7.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5" Type="http://schemas.openxmlformats.org/officeDocument/2006/relationships/slideLayout" Target="../slideLayouts/slideLayout200.xml"/><Relationship Id="rId33" Type="http://schemas.openxmlformats.org/officeDocument/2006/relationships/slideLayout" Target="../slideLayouts/slideLayout208.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29" Type="http://schemas.openxmlformats.org/officeDocument/2006/relationships/slideLayout" Target="../slideLayouts/slideLayout204.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24" Type="http://schemas.openxmlformats.org/officeDocument/2006/relationships/slideLayout" Target="../slideLayouts/slideLayout199.xml"/><Relationship Id="rId32" Type="http://schemas.openxmlformats.org/officeDocument/2006/relationships/slideLayout" Target="../slideLayouts/slideLayout207.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slideLayout" Target="../slideLayouts/slideLayout198.xml"/><Relationship Id="rId28" Type="http://schemas.openxmlformats.org/officeDocument/2006/relationships/slideLayout" Target="../slideLayouts/slideLayout203.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31" Type="http://schemas.openxmlformats.org/officeDocument/2006/relationships/slideLayout" Target="../slideLayouts/slideLayout206.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 Id="rId27" Type="http://schemas.openxmlformats.org/officeDocument/2006/relationships/slideLayout" Target="../slideLayouts/slideLayout202.xml"/><Relationship Id="rId30" Type="http://schemas.openxmlformats.org/officeDocument/2006/relationships/slideLayout" Target="../slideLayouts/slideLayout205.xml"/><Relationship Id="rId35"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l="-3000" t="-5000" r="-3000" b="-6000"/>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31963" y="330200"/>
            <a:ext cx="13166725"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238" tIns="65120" rIns="130238" bIns="651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731963" y="1920875"/>
            <a:ext cx="13166725" cy="543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238" tIns="65120" rIns="130238" bIns="651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04" name="Rectangle 4"/>
          <p:cNvSpPr>
            <a:spLocks noGrp="1" noChangeArrowheads="1"/>
          </p:cNvSpPr>
          <p:nvPr>
            <p:ph type="dt" sz="half" idx="2"/>
          </p:nvPr>
        </p:nvSpPr>
        <p:spPr bwMode="auto">
          <a:xfrm>
            <a:off x="732014" y="7494664"/>
            <a:ext cx="3413125" cy="571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238" tIns="65120" rIns="130238" bIns="65120" numCol="1" anchor="t" anchorCtr="0" compatLnSpc="1">
            <a:prstTxWarp prst="textNoShape">
              <a:avLst/>
            </a:prstTxWarp>
          </a:bodyPr>
          <a:lstStyle>
            <a:lvl1pPr algn="l" defTabSz="1303172">
              <a:defRPr sz="2000"/>
            </a:lvl1pPr>
          </a:lstStyle>
          <a:p>
            <a:pPr>
              <a:defRPr/>
            </a:pPr>
            <a:endParaRPr lang="en-US"/>
          </a:p>
        </p:txBody>
      </p:sp>
      <p:sp>
        <p:nvSpPr>
          <p:cNvPr id="51205" name="Rectangle 5"/>
          <p:cNvSpPr>
            <a:spLocks noGrp="1" noChangeArrowheads="1"/>
          </p:cNvSpPr>
          <p:nvPr>
            <p:ph type="ftr" sz="quarter" idx="3"/>
          </p:nvPr>
        </p:nvSpPr>
        <p:spPr bwMode="auto">
          <a:xfrm>
            <a:off x="4999163" y="7494664"/>
            <a:ext cx="4632325" cy="571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238" tIns="65120" rIns="130238" bIns="65120" numCol="1" anchor="t" anchorCtr="0" compatLnSpc="1">
            <a:prstTxWarp prst="textNoShape">
              <a:avLst/>
            </a:prstTxWarp>
          </a:bodyPr>
          <a:lstStyle>
            <a:lvl1pPr defTabSz="1303172">
              <a:defRPr sz="2000"/>
            </a:lvl1pPr>
          </a:lstStyle>
          <a:p>
            <a:pPr>
              <a:defRPr/>
            </a:pPr>
            <a:endParaRPr lang="en-US"/>
          </a:p>
        </p:txBody>
      </p:sp>
      <p:sp>
        <p:nvSpPr>
          <p:cNvPr id="51206" name="Rectangle 6"/>
          <p:cNvSpPr>
            <a:spLocks noGrp="1" noChangeArrowheads="1"/>
          </p:cNvSpPr>
          <p:nvPr>
            <p:ph type="sldNum" sz="quarter" idx="4"/>
          </p:nvPr>
        </p:nvSpPr>
        <p:spPr bwMode="auto">
          <a:xfrm>
            <a:off x="10485614" y="7494664"/>
            <a:ext cx="3413125" cy="571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238" tIns="65120" rIns="130238" bIns="65120" numCol="1" anchor="t" anchorCtr="0" compatLnSpc="1">
            <a:prstTxWarp prst="textNoShape">
              <a:avLst/>
            </a:prstTxWarp>
          </a:bodyPr>
          <a:lstStyle>
            <a:lvl1pPr algn="r" defTabSz="1303172">
              <a:defRPr sz="2000"/>
            </a:lvl1pPr>
          </a:lstStyle>
          <a:p>
            <a:pPr>
              <a:defRPr/>
            </a:pPr>
            <a:fld id="{388F931D-C55F-442D-92EB-B2FA1E4D50B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txStyles>
    <p:titleStyle>
      <a:lvl1pPr algn="ctr" defTabSz="1303172" rtl="0" eaLnBrk="0" fontAlgn="base" hangingPunct="0">
        <a:spcBef>
          <a:spcPct val="0"/>
        </a:spcBef>
        <a:spcAft>
          <a:spcPct val="0"/>
        </a:spcAft>
        <a:defRPr sz="6200">
          <a:solidFill>
            <a:schemeClr val="tx2"/>
          </a:solidFill>
          <a:latin typeface="+mj-lt"/>
          <a:ea typeface="+mj-ea"/>
          <a:cs typeface="+mj-cs"/>
        </a:defRPr>
      </a:lvl1pPr>
      <a:lvl2pPr algn="ctr" defTabSz="1303172" rtl="0" eaLnBrk="0" fontAlgn="base" hangingPunct="0">
        <a:spcBef>
          <a:spcPct val="0"/>
        </a:spcBef>
        <a:spcAft>
          <a:spcPct val="0"/>
        </a:spcAft>
        <a:defRPr sz="6200">
          <a:solidFill>
            <a:schemeClr val="tx2"/>
          </a:solidFill>
          <a:latin typeface="Arial" charset="0"/>
        </a:defRPr>
      </a:lvl2pPr>
      <a:lvl3pPr algn="ctr" defTabSz="1303172" rtl="0" eaLnBrk="0" fontAlgn="base" hangingPunct="0">
        <a:spcBef>
          <a:spcPct val="0"/>
        </a:spcBef>
        <a:spcAft>
          <a:spcPct val="0"/>
        </a:spcAft>
        <a:defRPr sz="6200">
          <a:solidFill>
            <a:schemeClr val="tx2"/>
          </a:solidFill>
          <a:latin typeface="Arial" charset="0"/>
        </a:defRPr>
      </a:lvl3pPr>
      <a:lvl4pPr algn="ctr" defTabSz="1303172" rtl="0" eaLnBrk="0" fontAlgn="base" hangingPunct="0">
        <a:spcBef>
          <a:spcPct val="0"/>
        </a:spcBef>
        <a:spcAft>
          <a:spcPct val="0"/>
        </a:spcAft>
        <a:defRPr sz="6200">
          <a:solidFill>
            <a:schemeClr val="tx2"/>
          </a:solidFill>
          <a:latin typeface="Arial" charset="0"/>
        </a:defRPr>
      </a:lvl4pPr>
      <a:lvl5pPr algn="ctr" defTabSz="1303172" rtl="0" eaLnBrk="0" fontAlgn="base" hangingPunct="0">
        <a:spcBef>
          <a:spcPct val="0"/>
        </a:spcBef>
        <a:spcAft>
          <a:spcPct val="0"/>
        </a:spcAft>
        <a:defRPr sz="6200">
          <a:solidFill>
            <a:schemeClr val="tx2"/>
          </a:solidFill>
          <a:latin typeface="Arial" charset="0"/>
        </a:defRPr>
      </a:lvl5pPr>
      <a:lvl6pPr marL="456048" algn="ctr" rtl="0" fontAlgn="base">
        <a:spcBef>
          <a:spcPct val="0"/>
        </a:spcBef>
        <a:spcAft>
          <a:spcPct val="0"/>
        </a:spcAft>
        <a:defRPr sz="4400">
          <a:solidFill>
            <a:schemeClr val="tx2"/>
          </a:solidFill>
          <a:latin typeface="Arial" charset="0"/>
        </a:defRPr>
      </a:lvl6pPr>
      <a:lvl7pPr marL="912096" algn="ctr" rtl="0" fontAlgn="base">
        <a:spcBef>
          <a:spcPct val="0"/>
        </a:spcBef>
        <a:spcAft>
          <a:spcPct val="0"/>
        </a:spcAft>
        <a:defRPr sz="4400">
          <a:solidFill>
            <a:schemeClr val="tx2"/>
          </a:solidFill>
          <a:latin typeface="Arial" charset="0"/>
        </a:defRPr>
      </a:lvl7pPr>
      <a:lvl8pPr marL="1368142" algn="ctr" rtl="0" fontAlgn="base">
        <a:spcBef>
          <a:spcPct val="0"/>
        </a:spcBef>
        <a:spcAft>
          <a:spcPct val="0"/>
        </a:spcAft>
        <a:defRPr sz="4400">
          <a:solidFill>
            <a:schemeClr val="tx2"/>
          </a:solidFill>
          <a:latin typeface="Arial" charset="0"/>
        </a:defRPr>
      </a:lvl8pPr>
      <a:lvl9pPr marL="1824130" algn="ctr" rtl="0" fontAlgn="base">
        <a:spcBef>
          <a:spcPct val="0"/>
        </a:spcBef>
        <a:spcAft>
          <a:spcPct val="0"/>
        </a:spcAft>
        <a:defRPr sz="4400">
          <a:solidFill>
            <a:schemeClr val="tx2"/>
          </a:solidFill>
          <a:latin typeface="Arial" charset="0"/>
        </a:defRPr>
      </a:lvl9pPr>
    </p:titleStyle>
    <p:bodyStyle>
      <a:lvl1pPr marL="489290" indent="-489290" algn="l" defTabSz="1303172" rtl="0" eaLnBrk="0" fontAlgn="base" hangingPunct="0">
        <a:spcBef>
          <a:spcPct val="20000"/>
        </a:spcBef>
        <a:spcAft>
          <a:spcPct val="0"/>
        </a:spcAft>
        <a:buChar char="•"/>
        <a:defRPr sz="4600">
          <a:solidFill>
            <a:schemeClr val="tx1"/>
          </a:solidFill>
          <a:latin typeface="+mn-lt"/>
          <a:ea typeface="+mn-ea"/>
          <a:cs typeface="+mn-cs"/>
        </a:defRPr>
      </a:lvl1pPr>
      <a:lvl2pPr marL="1059348" indent="-408518" algn="l" defTabSz="1303172" rtl="0" eaLnBrk="0" fontAlgn="base" hangingPunct="0">
        <a:spcBef>
          <a:spcPct val="20000"/>
        </a:spcBef>
        <a:spcAft>
          <a:spcPct val="0"/>
        </a:spcAft>
        <a:buChar char="–"/>
        <a:defRPr sz="4000">
          <a:solidFill>
            <a:schemeClr val="tx1"/>
          </a:solidFill>
          <a:latin typeface="+mn-lt"/>
        </a:defRPr>
      </a:lvl2pPr>
      <a:lvl3pPr marL="1629314" indent="-326182" algn="l" defTabSz="1303172" rtl="0" eaLnBrk="0" fontAlgn="base" hangingPunct="0">
        <a:spcBef>
          <a:spcPct val="20000"/>
        </a:spcBef>
        <a:spcAft>
          <a:spcPct val="0"/>
        </a:spcAft>
        <a:buChar char="•"/>
        <a:defRPr sz="3400">
          <a:solidFill>
            <a:schemeClr val="tx1"/>
          </a:solidFill>
          <a:latin typeface="+mn-lt"/>
        </a:defRPr>
      </a:lvl3pPr>
      <a:lvl4pPr marL="2280161" indent="-326182" algn="l" defTabSz="1303172" rtl="0" eaLnBrk="0" fontAlgn="base" hangingPunct="0">
        <a:spcBef>
          <a:spcPct val="20000"/>
        </a:spcBef>
        <a:spcAft>
          <a:spcPct val="0"/>
        </a:spcAft>
        <a:buChar char="–"/>
        <a:defRPr sz="2900">
          <a:solidFill>
            <a:schemeClr val="tx1"/>
          </a:solidFill>
          <a:latin typeface="+mn-lt"/>
        </a:defRPr>
      </a:lvl4pPr>
      <a:lvl5pPr marL="2930956" indent="-324628" algn="l" defTabSz="1303172" rtl="0" eaLnBrk="0" fontAlgn="base" hangingPunct="0">
        <a:spcBef>
          <a:spcPct val="20000"/>
        </a:spcBef>
        <a:spcAft>
          <a:spcPct val="0"/>
        </a:spcAft>
        <a:buChar char="»"/>
        <a:defRPr sz="2900">
          <a:solidFill>
            <a:schemeClr val="tx1"/>
          </a:solidFill>
          <a:latin typeface="+mn-lt"/>
        </a:defRPr>
      </a:lvl5pPr>
      <a:lvl6pPr marL="2508168" indent="-228023" algn="l" rtl="0" fontAlgn="base">
        <a:spcBef>
          <a:spcPct val="20000"/>
        </a:spcBef>
        <a:spcAft>
          <a:spcPct val="0"/>
        </a:spcAft>
        <a:buChar char="»"/>
        <a:defRPr sz="2000">
          <a:solidFill>
            <a:schemeClr val="tx1"/>
          </a:solidFill>
          <a:latin typeface="+mn-lt"/>
        </a:defRPr>
      </a:lvl6pPr>
      <a:lvl7pPr marL="2964199" indent="-228023" algn="l" rtl="0" fontAlgn="base">
        <a:spcBef>
          <a:spcPct val="20000"/>
        </a:spcBef>
        <a:spcAft>
          <a:spcPct val="0"/>
        </a:spcAft>
        <a:buChar char="»"/>
        <a:defRPr sz="2000">
          <a:solidFill>
            <a:schemeClr val="tx1"/>
          </a:solidFill>
          <a:latin typeface="+mn-lt"/>
        </a:defRPr>
      </a:lvl7pPr>
      <a:lvl8pPr marL="3420212" indent="-228023" algn="l" rtl="0" fontAlgn="base">
        <a:spcBef>
          <a:spcPct val="20000"/>
        </a:spcBef>
        <a:spcAft>
          <a:spcPct val="0"/>
        </a:spcAft>
        <a:buChar char="»"/>
        <a:defRPr sz="2000">
          <a:solidFill>
            <a:schemeClr val="tx1"/>
          </a:solidFill>
          <a:latin typeface="+mn-lt"/>
        </a:defRPr>
      </a:lvl8pPr>
      <a:lvl9pPr marL="3876218" indent="-228023" algn="l" rtl="0" fontAlgn="base">
        <a:spcBef>
          <a:spcPct val="20000"/>
        </a:spcBef>
        <a:spcAft>
          <a:spcPct val="0"/>
        </a:spcAft>
        <a:buChar char="»"/>
        <a:defRPr sz="2000">
          <a:solidFill>
            <a:schemeClr val="tx1"/>
          </a:solidFill>
          <a:latin typeface="+mn-lt"/>
        </a:defRPr>
      </a:lvl9pPr>
    </p:bodyStyle>
    <p:otherStyle>
      <a:defPPr>
        <a:defRPr lang="en-US"/>
      </a:defPPr>
      <a:lvl1pPr marL="0" algn="l" defTabSz="912096" rtl="0" eaLnBrk="1" latinLnBrk="0" hangingPunct="1">
        <a:defRPr sz="1800" kern="1200">
          <a:solidFill>
            <a:schemeClr val="tx1"/>
          </a:solidFill>
          <a:latin typeface="+mn-lt"/>
          <a:ea typeface="+mn-ea"/>
          <a:cs typeface="+mn-cs"/>
        </a:defRPr>
      </a:lvl1pPr>
      <a:lvl2pPr marL="456048" algn="l" defTabSz="912096" rtl="0" eaLnBrk="1" latinLnBrk="0" hangingPunct="1">
        <a:defRPr sz="1800" kern="1200">
          <a:solidFill>
            <a:schemeClr val="tx1"/>
          </a:solidFill>
          <a:latin typeface="+mn-lt"/>
          <a:ea typeface="+mn-ea"/>
          <a:cs typeface="+mn-cs"/>
        </a:defRPr>
      </a:lvl2pPr>
      <a:lvl3pPr marL="912096" algn="l" defTabSz="912096" rtl="0" eaLnBrk="1" latinLnBrk="0" hangingPunct="1">
        <a:defRPr sz="1800" kern="1200">
          <a:solidFill>
            <a:schemeClr val="tx1"/>
          </a:solidFill>
          <a:latin typeface="+mn-lt"/>
          <a:ea typeface="+mn-ea"/>
          <a:cs typeface="+mn-cs"/>
        </a:defRPr>
      </a:lvl3pPr>
      <a:lvl4pPr marL="1368142" algn="l" defTabSz="912096" rtl="0" eaLnBrk="1" latinLnBrk="0" hangingPunct="1">
        <a:defRPr sz="1800" kern="1200">
          <a:solidFill>
            <a:schemeClr val="tx1"/>
          </a:solidFill>
          <a:latin typeface="+mn-lt"/>
          <a:ea typeface="+mn-ea"/>
          <a:cs typeface="+mn-cs"/>
        </a:defRPr>
      </a:lvl4pPr>
      <a:lvl5pPr marL="1824130" algn="l" defTabSz="912096" rtl="0" eaLnBrk="1" latinLnBrk="0" hangingPunct="1">
        <a:defRPr sz="1800" kern="1200">
          <a:solidFill>
            <a:schemeClr val="tx1"/>
          </a:solidFill>
          <a:latin typeface="+mn-lt"/>
          <a:ea typeface="+mn-ea"/>
          <a:cs typeface="+mn-cs"/>
        </a:defRPr>
      </a:lvl5pPr>
      <a:lvl6pPr marL="2280161" algn="l" defTabSz="912096" rtl="0" eaLnBrk="1" latinLnBrk="0" hangingPunct="1">
        <a:defRPr sz="1800" kern="1200">
          <a:solidFill>
            <a:schemeClr val="tx1"/>
          </a:solidFill>
          <a:latin typeface="+mn-lt"/>
          <a:ea typeface="+mn-ea"/>
          <a:cs typeface="+mn-cs"/>
        </a:defRPr>
      </a:lvl6pPr>
      <a:lvl7pPr marL="2736192" algn="l" defTabSz="912096" rtl="0" eaLnBrk="1" latinLnBrk="0" hangingPunct="1">
        <a:defRPr sz="1800" kern="1200">
          <a:solidFill>
            <a:schemeClr val="tx1"/>
          </a:solidFill>
          <a:latin typeface="+mn-lt"/>
          <a:ea typeface="+mn-ea"/>
          <a:cs typeface="+mn-cs"/>
        </a:defRPr>
      </a:lvl7pPr>
      <a:lvl8pPr marL="3192218" algn="l" defTabSz="912096" rtl="0" eaLnBrk="1" latinLnBrk="0" hangingPunct="1">
        <a:defRPr sz="1800" kern="1200">
          <a:solidFill>
            <a:schemeClr val="tx1"/>
          </a:solidFill>
          <a:latin typeface="+mn-lt"/>
          <a:ea typeface="+mn-ea"/>
          <a:cs typeface="+mn-cs"/>
        </a:defRPr>
      </a:lvl8pPr>
      <a:lvl9pPr marL="3648248" algn="l" defTabSz="912096"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35">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608069440"/>
      </p:ext>
    </p:extLst>
  </p:cSld>
  <p:clrMap bg1="lt1" tx1="dk1" bg2="dk2" tx2="lt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 id="2147483744" r:id="rId14"/>
    <p:sldLayoutId id="2147483745" r:id="rId15"/>
    <p:sldLayoutId id="2147483746" r:id="rId16"/>
    <p:sldLayoutId id="2147483747" r:id="rId17"/>
    <p:sldLayoutId id="2147483748" r:id="rId18"/>
    <p:sldLayoutId id="2147483749" r:id="rId19"/>
    <p:sldLayoutId id="2147483750" r:id="rId20"/>
    <p:sldLayoutId id="2147483751" r:id="rId21"/>
    <p:sldLayoutId id="2147483752" r:id="rId22"/>
    <p:sldLayoutId id="2147483753" r:id="rId23"/>
    <p:sldLayoutId id="2147483754" r:id="rId24"/>
    <p:sldLayoutId id="2147483755" r:id="rId25"/>
    <p:sldLayoutId id="2147483756" r:id="rId26"/>
    <p:sldLayoutId id="2147483757" r:id="rId27"/>
    <p:sldLayoutId id="2147483758" r:id="rId28"/>
    <p:sldLayoutId id="2147483759" r:id="rId29"/>
    <p:sldLayoutId id="2147483760" r:id="rId30"/>
    <p:sldLayoutId id="2147483761" r:id="rId31"/>
    <p:sldLayoutId id="2147483762" r:id="rId32"/>
    <p:sldLayoutId id="214748376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35">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440031416"/>
      </p:ext>
    </p:extLst>
  </p:cSld>
  <p:clrMap bg1="lt1" tx1="dk1" bg2="dk2" tx2="lt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 id="2147483811" r:id="rId13"/>
    <p:sldLayoutId id="2147483812" r:id="rId14"/>
    <p:sldLayoutId id="2147483813" r:id="rId15"/>
    <p:sldLayoutId id="2147483814" r:id="rId16"/>
    <p:sldLayoutId id="2147483815" r:id="rId17"/>
    <p:sldLayoutId id="2147483816" r:id="rId18"/>
    <p:sldLayoutId id="2147483817" r:id="rId19"/>
    <p:sldLayoutId id="2147483818" r:id="rId20"/>
    <p:sldLayoutId id="2147483819" r:id="rId21"/>
    <p:sldLayoutId id="2147483820" r:id="rId22"/>
    <p:sldLayoutId id="2147483821" r:id="rId23"/>
    <p:sldLayoutId id="2147483822" r:id="rId24"/>
    <p:sldLayoutId id="2147483823" r:id="rId25"/>
    <p:sldLayoutId id="2147483824" r:id="rId26"/>
    <p:sldLayoutId id="2147483825" r:id="rId27"/>
    <p:sldLayoutId id="2147483826" r:id="rId28"/>
    <p:sldLayoutId id="2147483827" r:id="rId29"/>
    <p:sldLayoutId id="2147483828" r:id="rId30"/>
    <p:sldLayoutId id="2147483829" r:id="rId31"/>
    <p:sldLayoutId id="2147483830" r:id="rId32"/>
    <p:sldLayoutId id="214748383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34">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614754365"/>
      </p:ext>
    </p:extLst>
  </p:cSld>
  <p:clrMap bg1="lt1" tx1="dk1" bg2="dk2" tx2="lt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 id="2147483845" r:id="rId13"/>
    <p:sldLayoutId id="2147483846" r:id="rId14"/>
    <p:sldLayoutId id="2147483847" r:id="rId15"/>
    <p:sldLayoutId id="2147483848" r:id="rId16"/>
    <p:sldLayoutId id="2147483849" r:id="rId17"/>
    <p:sldLayoutId id="2147483850" r:id="rId18"/>
    <p:sldLayoutId id="2147483851" r:id="rId19"/>
    <p:sldLayoutId id="2147483852" r:id="rId20"/>
    <p:sldLayoutId id="2147483853" r:id="rId21"/>
    <p:sldLayoutId id="2147483855" r:id="rId22"/>
    <p:sldLayoutId id="2147483856" r:id="rId23"/>
    <p:sldLayoutId id="2147483857" r:id="rId24"/>
    <p:sldLayoutId id="2147483858" r:id="rId25"/>
    <p:sldLayoutId id="2147483859" r:id="rId26"/>
    <p:sldLayoutId id="2147483860" r:id="rId27"/>
    <p:sldLayoutId id="2147483861" r:id="rId28"/>
    <p:sldLayoutId id="2147483862" r:id="rId29"/>
    <p:sldLayoutId id="2147483863" r:id="rId30"/>
    <p:sldLayoutId id="2147483864" r:id="rId31"/>
    <p:sldLayoutId id="2147483865"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35">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076801108"/>
      </p:ext>
    </p:extLst>
  </p:cSld>
  <p:clrMap bg1="lt1" tx1="dk1" bg2="dk2" tx2="lt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 id="2147483949" r:id="rId15"/>
    <p:sldLayoutId id="2147483950" r:id="rId16"/>
    <p:sldLayoutId id="2147483951" r:id="rId17"/>
    <p:sldLayoutId id="2147483952" r:id="rId18"/>
    <p:sldLayoutId id="2147483953" r:id="rId19"/>
    <p:sldLayoutId id="2147483954" r:id="rId20"/>
    <p:sldLayoutId id="2147483955" r:id="rId21"/>
    <p:sldLayoutId id="2147483956" r:id="rId22"/>
    <p:sldLayoutId id="2147483957" r:id="rId23"/>
    <p:sldLayoutId id="2147483958" r:id="rId24"/>
    <p:sldLayoutId id="2147483959" r:id="rId25"/>
    <p:sldLayoutId id="2147483960" r:id="rId26"/>
    <p:sldLayoutId id="2147483961" r:id="rId27"/>
    <p:sldLayoutId id="2147483962" r:id="rId28"/>
    <p:sldLayoutId id="2147483963" r:id="rId29"/>
    <p:sldLayoutId id="2147483964" r:id="rId30"/>
    <p:sldLayoutId id="2147483965" r:id="rId31"/>
    <p:sldLayoutId id="2147483966" r:id="rId32"/>
    <p:sldLayoutId id="2147483967"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35">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122153882"/>
      </p:ext>
    </p:extLst>
  </p:cSld>
  <p:clrMap bg1="lt1" tx1="dk1" bg2="dk2" tx2="lt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 id="2147483982" r:id="rId14"/>
    <p:sldLayoutId id="2147483983" r:id="rId15"/>
    <p:sldLayoutId id="2147483984" r:id="rId16"/>
    <p:sldLayoutId id="2147483985" r:id="rId17"/>
    <p:sldLayoutId id="2147483986" r:id="rId18"/>
    <p:sldLayoutId id="2147483987" r:id="rId19"/>
    <p:sldLayoutId id="2147483988" r:id="rId20"/>
    <p:sldLayoutId id="2147483989" r:id="rId21"/>
    <p:sldLayoutId id="2147483990" r:id="rId22"/>
    <p:sldLayoutId id="2147483991" r:id="rId23"/>
    <p:sldLayoutId id="2147483992" r:id="rId24"/>
    <p:sldLayoutId id="2147483993" r:id="rId25"/>
    <p:sldLayoutId id="2147483994" r:id="rId26"/>
    <p:sldLayoutId id="2147483995" r:id="rId27"/>
    <p:sldLayoutId id="2147483996" r:id="rId28"/>
    <p:sldLayoutId id="2147483997" r:id="rId29"/>
    <p:sldLayoutId id="2147483998" r:id="rId30"/>
    <p:sldLayoutId id="2147483999" r:id="rId31"/>
    <p:sldLayoutId id="2147484000" r:id="rId32"/>
    <p:sldLayoutId id="214748400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35">
            <a:lum/>
          </a:blip>
          <a:srcRect/>
          <a:stretch>
            <a:fillRect l="-3000" t="-5000" r="-3000" b="-6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2000" y="864000"/>
            <a:ext cx="12326400" cy="764160"/>
          </a:xfrm>
          <a:prstGeom prst="rect">
            <a:avLst/>
          </a:prstGeom>
          <a:noFill/>
          <a:ln>
            <a:noFill/>
          </a:ln>
        </p:spPr>
        <p:txBody>
          <a:bodyPr spcFirstLastPara="1" wrap="square" lIns="145896" tIns="145896" rIns="145896" bIns="145896"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1152000" y="1843960"/>
            <a:ext cx="12326400" cy="5521440"/>
          </a:xfrm>
          <a:prstGeom prst="rect">
            <a:avLst/>
          </a:prstGeom>
          <a:noFill/>
          <a:ln>
            <a:noFill/>
          </a:ln>
        </p:spPr>
        <p:txBody>
          <a:bodyPr spcFirstLastPara="1" wrap="square" lIns="145896" tIns="145896" rIns="145896" bIns="145896"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686085987"/>
      </p:ext>
    </p:extLst>
  </p:cSld>
  <p:clrMap bg1="lt1" tx1="dk1" bg2="dk2" tx2="lt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 id="2147484014" r:id="rId12"/>
    <p:sldLayoutId id="2147484015" r:id="rId13"/>
    <p:sldLayoutId id="2147484016" r:id="rId14"/>
    <p:sldLayoutId id="2147484017" r:id="rId15"/>
    <p:sldLayoutId id="2147484018" r:id="rId16"/>
    <p:sldLayoutId id="2147484019" r:id="rId17"/>
    <p:sldLayoutId id="2147484020" r:id="rId18"/>
    <p:sldLayoutId id="2147484021" r:id="rId19"/>
    <p:sldLayoutId id="2147484022" r:id="rId20"/>
    <p:sldLayoutId id="2147484023" r:id="rId21"/>
    <p:sldLayoutId id="2147484024" r:id="rId22"/>
    <p:sldLayoutId id="2147484025" r:id="rId23"/>
    <p:sldLayoutId id="2147484026" r:id="rId24"/>
    <p:sldLayoutId id="2147484027" r:id="rId25"/>
    <p:sldLayoutId id="2147484028" r:id="rId26"/>
    <p:sldLayoutId id="2147484029" r:id="rId27"/>
    <p:sldLayoutId id="2147484030" r:id="rId28"/>
    <p:sldLayoutId id="2147484031" r:id="rId29"/>
    <p:sldLayoutId id="2147484032" r:id="rId30"/>
    <p:sldLayoutId id="2147484033" r:id="rId31"/>
    <p:sldLayoutId id="2147484034" r:id="rId32"/>
    <p:sldLayoutId id="2147484035"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2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3.xml"/></Relationships>
</file>

<file path=ppt/slides/_rels/slide17.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0.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45.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27.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2.xml"/></Relationships>
</file>

<file path=ppt/slides/_rels/slide8.xml.rels><?xml version="1.0" encoding="UTF-8" standalone="yes"?>
<Relationships xmlns="http://schemas.openxmlformats.org/package/2006/relationships"><Relationship Id="rId3" Type="http://schemas.openxmlformats.org/officeDocument/2006/relationships/hyperlink" Target="y2mate.com%20-%20Pikachu%20Song%20%20Pokemon%20Go%20Dance%20%20%20Pokemon%20Song%20Remix.mp3" TargetMode="External"/><Relationship Id="rId2" Type="http://schemas.openxmlformats.org/officeDocument/2006/relationships/notesSlide" Target="../notesSlides/notesSlide7.xml"/><Relationship Id="rId1" Type="http://schemas.openxmlformats.org/officeDocument/2006/relationships/slideLayout" Target="../slideLayouts/slideLayout192.xml"/></Relationships>
</file>

<file path=ppt/slides/_rels/slide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19"/>
        <p:cNvGrpSpPr/>
        <p:nvPr/>
      </p:nvGrpSpPr>
      <p:grpSpPr>
        <a:xfrm>
          <a:off x="0" y="0"/>
          <a:ext cx="0" cy="0"/>
          <a:chOff x="0" y="0"/>
          <a:chExt cx="0" cy="0"/>
        </a:xfrm>
      </p:grpSpPr>
      <p:sp>
        <p:nvSpPr>
          <p:cNvPr id="3520" name="Google Shape;3520;p37"/>
          <p:cNvSpPr txBox="1">
            <a:spLocks noGrp="1"/>
          </p:cNvSpPr>
          <p:nvPr>
            <p:ph type="ctrTitle"/>
          </p:nvPr>
        </p:nvSpPr>
        <p:spPr>
          <a:xfrm>
            <a:off x="1161000" y="1973947"/>
            <a:ext cx="12326400" cy="4122061"/>
          </a:xfrm>
          <a:prstGeom prst="rect">
            <a:avLst/>
          </a:prstGeom>
        </p:spPr>
        <p:txBody>
          <a:bodyPr spcFirstLastPara="1" wrap="square" lIns="145896" tIns="145896" rIns="145896" bIns="145896" anchor="b" anchorCtr="0">
            <a:noAutofit/>
          </a:bodyPr>
          <a:lstStyle/>
          <a:p>
            <a:r>
              <a:rPr lang="en-US" sz="11500" dirty="0">
                <a:latin typeface="HP001 5 hàng" pitchFamily="34" charset="0"/>
              </a:rPr>
              <a:t>Đ</a:t>
            </a:r>
            <a:r>
              <a:rPr lang="vi-VN" sz="11500" dirty="0">
                <a:latin typeface="HP001 5 hàng" pitchFamily="34" charset="0"/>
              </a:rPr>
              <a:t>ộng từ</a:t>
            </a:r>
          </a:p>
        </p:txBody>
      </p:sp>
      <p:sp>
        <p:nvSpPr>
          <p:cNvPr id="4" name="TextBox 1"/>
          <p:cNvSpPr txBox="1">
            <a:spLocks noChangeArrowheads="1"/>
          </p:cNvSpPr>
          <p:nvPr/>
        </p:nvSpPr>
        <p:spPr bwMode="auto">
          <a:xfrm>
            <a:off x="1219200" y="197557"/>
            <a:ext cx="11963400" cy="769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10" tIns="45592" rIns="91210" bIns="45592">
            <a:spAutoFit/>
          </a:bodyPr>
          <a:lstStyle>
            <a:lvl1pPr eaLnBrk="0" hangingPunct="0">
              <a:defRPr sz="2600">
                <a:solidFill>
                  <a:schemeClr val="tx1"/>
                </a:solidFill>
                <a:latin typeface="Arial" charset="0"/>
              </a:defRPr>
            </a:lvl1pPr>
            <a:lvl2pPr marL="742950" indent="-285750" eaLnBrk="0" hangingPunct="0">
              <a:defRPr sz="2600">
                <a:solidFill>
                  <a:schemeClr val="tx1"/>
                </a:solidFill>
                <a:latin typeface="Arial" charset="0"/>
              </a:defRPr>
            </a:lvl2pPr>
            <a:lvl3pPr marL="1143000" indent="-228600" eaLnBrk="0" hangingPunct="0">
              <a:defRPr sz="2600">
                <a:solidFill>
                  <a:schemeClr val="tx1"/>
                </a:solidFill>
                <a:latin typeface="Arial" charset="0"/>
              </a:defRPr>
            </a:lvl3pPr>
            <a:lvl4pPr marL="1600200" indent="-228600" eaLnBrk="0" hangingPunct="0">
              <a:defRPr sz="2600">
                <a:solidFill>
                  <a:schemeClr val="tx1"/>
                </a:solidFill>
                <a:latin typeface="Arial" charset="0"/>
              </a:defRPr>
            </a:lvl4pPr>
            <a:lvl5pPr marL="2057400" indent="-228600" eaLnBrk="0" hangingPunct="0">
              <a:defRPr sz="2600">
                <a:solidFill>
                  <a:schemeClr val="tx1"/>
                </a:solidFill>
                <a:latin typeface="Arial" charset="0"/>
              </a:defRPr>
            </a:lvl5pPr>
            <a:lvl6pPr marL="2514600" indent="-228600" algn="ctr" eaLnBrk="0" fontAlgn="base" hangingPunct="0">
              <a:spcBef>
                <a:spcPct val="0"/>
              </a:spcBef>
              <a:spcAft>
                <a:spcPct val="0"/>
              </a:spcAft>
              <a:defRPr sz="2600">
                <a:solidFill>
                  <a:schemeClr val="tx1"/>
                </a:solidFill>
                <a:latin typeface="Arial" charset="0"/>
              </a:defRPr>
            </a:lvl6pPr>
            <a:lvl7pPr marL="2971800" indent="-228600" algn="ctr" eaLnBrk="0" fontAlgn="base" hangingPunct="0">
              <a:spcBef>
                <a:spcPct val="0"/>
              </a:spcBef>
              <a:spcAft>
                <a:spcPct val="0"/>
              </a:spcAft>
              <a:defRPr sz="2600">
                <a:solidFill>
                  <a:schemeClr val="tx1"/>
                </a:solidFill>
                <a:latin typeface="Arial" charset="0"/>
              </a:defRPr>
            </a:lvl7pPr>
            <a:lvl8pPr marL="3429000" indent="-228600" algn="ctr" eaLnBrk="0" fontAlgn="base" hangingPunct="0">
              <a:spcBef>
                <a:spcPct val="0"/>
              </a:spcBef>
              <a:spcAft>
                <a:spcPct val="0"/>
              </a:spcAft>
              <a:defRPr sz="2600">
                <a:solidFill>
                  <a:schemeClr val="tx1"/>
                </a:solidFill>
                <a:latin typeface="Arial" charset="0"/>
              </a:defRPr>
            </a:lvl8pPr>
            <a:lvl9pPr marL="3886200" indent="-228600" algn="ctr" eaLnBrk="0" fontAlgn="base" hangingPunct="0">
              <a:spcBef>
                <a:spcPct val="0"/>
              </a:spcBef>
              <a:spcAft>
                <a:spcPct val="0"/>
              </a:spcAft>
              <a:defRPr sz="2600">
                <a:solidFill>
                  <a:schemeClr val="tx1"/>
                </a:solidFill>
                <a:latin typeface="Arial" charset="0"/>
              </a:defRPr>
            </a:lvl9pPr>
          </a:lstStyle>
          <a:p>
            <a:pPr eaLnBrk="1" hangingPunct="1"/>
            <a:r>
              <a:rPr lang="en-US" sz="4400" b="1" dirty="0" err="1">
                <a:solidFill>
                  <a:schemeClr val="bg1"/>
                </a:solidFill>
                <a:latin typeface="HP001 5 hàng" pitchFamily="34" charset="0"/>
                <a:cs typeface="Times New Roman" pitchFamily="18" charset="0"/>
              </a:rPr>
              <a:t>Thứ</a:t>
            </a:r>
            <a:r>
              <a:rPr lang="en-US" sz="4400" b="1" dirty="0">
                <a:solidFill>
                  <a:schemeClr val="bg1"/>
                </a:solidFill>
                <a:latin typeface="HP001 5 hàng" pitchFamily="34" charset="0"/>
                <a:cs typeface="Times New Roman" pitchFamily="18" charset="0"/>
              </a:rPr>
              <a:t>  </a:t>
            </a:r>
            <a:r>
              <a:rPr lang="en-US" sz="4400" b="1" dirty="0" err="1">
                <a:solidFill>
                  <a:schemeClr val="bg1"/>
                </a:solidFill>
                <a:latin typeface="HP001 5 hàng" pitchFamily="34" charset="0"/>
                <a:cs typeface="Times New Roman" pitchFamily="18" charset="0"/>
              </a:rPr>
              <a:t>năm</a:t>
            </a:r>
            <a:r>
              <a:rPr lang="en-US" sz="4400" b="1" dirty="0">
                <a:solidFill>
                  <a:schemeClr val="bg1"/>
                </a:solidFill>
                <a:latin typeface="HP001 5 hàng" pitchFamily="34" charset="0"/>
                <a:cs typeface="Times New Roman" pitchFamily="18" charset="0"/>
              </a:rPr>
              <a:t>  </a:t>
            </a:r>
            <a:r>
              <a:rPr lang="en-US" sz="4400" b="1" dirty="0" err="1">
                <a:solidFill>
                  <a:schemeClr val="bg1"/>
                </a:solidFill>
                <a:latin typeface="HP001 5 hàng" pitchFamily="34" charset="0"/>
                <a:cs typeface="Times New Roman" pitchFamily="18" charset="0"/>
              </a:rPr>
              <a:t>ngày</a:t>
            </a:r>
            <a:r>
              <a:rPr lang="en-US" sz="4400" b="1" dirty="0">
                <a:solidFill>
                  <a:schemeClr val="bg1"/>
                </a:solidFill>
                <a:latin typeface="HP001 5 hàng" pitchFamily="34" charset="0"/>
                <a:cs typeface="Times New Roman" pitchFamily="18" charset="0"/>
              </a:rPr>
              <a:t> </a:t>
            </a:r>
            <a:r>
              <a:rPr lang="en-US" sz="4400" b="1" dirty="0" smtClean="0">
                <a:solidFill>
                  <a:schemeClr val="bg1"/>
                </a:solidFill>
                <a:latin typeface="HP001 5 hàng" pitchFamily="34" charset="0"/>
                <a:cs typeface="Times New Roman" pitchFamily="18" charset="0"/>
              </a:rPr>
              <a:t>16   </a:t>
            </a:r>
            <a:r>
              <a:rPr lang="en-US" sz="4400" b="1" dirty="0" err="1">
                <a:solidFill>
                  <a:schemeClr val="bg1"/>
                </a:solidFill>
                <a:latin typeface="HP001 5 hàng" pitchFamily="34" charset="0"/>
                <a:cs typeface="Times New Roman" pitchFamily="18" charset="0"/>
              </a:rPr>
              <a:t>tháng</a:t>
            </a:r>
            <a:r>
              <a:rPr lang="en-US" sz="4400" b="1" dirty="0">
                <a:solidFill>
                  <a:schemeClr val="bg1"/>
                </a:solidFill>
                <a:latin typeface="HP001 5 hàng" pitchFamily="34" charset="0"/>
                <a:cs typeface="Times New Roman" pitchFamily="18" charset="0"/>
              </a:rPr>
              <a:t>   </a:t>
            </a:r>
            <a:r>
              <a:rPr lang="en-US" sz="4400" b="1" dirty="0" smtClean="0">
                <a:solidFill>
                  <a:schemeClr val="bg1"/>
                </a:solidFill>
                <a:latin typeface="HP001 5 hàng" pitchFamily="34" charset="0"/>
                <a:cs typeface="Times New Roman" pitchFamily="18" charset="0"/>
              </a:rPr>
              <a:t>11   </a:t>
            </a:r>
            <a:r>
              <a:rPr lang="en-US" sz="4400" b="1" dirty="0" err="1">
                <a:solidFill>
                  <a:schemeClr val="bg1"/>
                </a:solidFill>
                <a:latin typeface="HP001 5 hàng" pitchFamily="34" charset="0"/>
                <a:cs typeface="Times New Roman" pitchFamily="18" charset="0"/>
              </a:rPr>
              <a:t>năm</a:t>
            </a:r>
            <a:r>
              <a:rPr lang="en-US" sz="4400" b="1" dirty="0">
                <a:solidFill>
                  <a:schemeClr val="bg1"/>
                </a:solidFill>
                <a:latin typeface="HP001 5 hàng" pitchFamily="34" charset="0"/>
                <a:cs typeface="Times New Roman" pitchFamily="18" charset="0"/>
              </a:rPr>
              <a:t> 2021</a:t>
            </a:r>
          </a:p>
        </p:txBody>
      </p:sp>
      <p:sp>
        <p:nvSpPr>
          <p:cNvPr id="5" name="TextBox 12"/>
          <p:cNvSpPr txBox="1">
            <a:spLocks noChangeArrowheads="1"/>
          </p:cNvSpPr>
          <p:nvPr/>
        </p:nvSpPr>
        <p:spPr bwMode="auto">
          <a:xfrm>
            <a:off x="3581400" y="1371600"/>
            <a:ext cx="6934200" cy="769183"/>
          </a:xfrm>
          <a:prstGeom prst="rect">
            <a:avLst/>
          </a:prstGeo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tyle>
          <a:lnRef idx="2">
            <a:schemeClr val="accent2"/>
          </a:lnRef>
          <a:fillRef idx="1">
            <a:schemeClr val="lt1"/>
          </a:fillRef>
          <a:effectRef idx="0">
            <a:schemeClr val="accent2"/>
          </a:effectRef>
          <a:fontRef idx="minor">
            <a:schemeClr val="dk1"/>
          </a:fontRef>
        </p:style>
        <p:txBody>
          <a:bodyPr lIns="91210" tIns="45592" rIns="91210" bIns="45592">
            <a:spAutoFit/>
          </a:bodyPr>
          <a:lstStyle>
            <a:lvl1pPr eaLnBrk="0" hangingPunct="0">
              <a:defRPr sz="2600">
                <a:solidFill>
                  <a:schemeClr val="tx1"/>
                </a:solidFill>
                <a:latin typeface="Arial" charset="0"/>
              </a:defRPr>
            </a:lvl1pPr>
            <a:lvl2pPr marL="742950" indent="-285750" eaLnBrk="0" hangingPunct="0">
              <a:defRPr sz="2600">
                <a:solidFill>
                  <a:schemeClr val="tx1"/>
                </a:solidFill>
                <a:latin typeface="Arial" charset="0"/>
              </a:defRPr>
            </a:lvl2pPr>
            <a:lvl3pPr marL="1143000" indent="-228600" eaLnBrk="0" hangingPunct="0">
              <a:defRPr sz="2600">
                <a:solidFill>
                  <a:schemeClr val="tx1"/>
                </a:solidFill>
                <a:latin typeface="Arial" charset="0"/>
              </a:defRPr>
            </a:lvl3pPr>
            <a:lvl4pPr marL="1600200" indent="-228600" eaLnBrk="0" hangingPunct="0">
              <a:defRPr sz="2600">
                <a:solidFill>
                  <a:schemeClr val="tx1"/>
                </a:solidFill>
                <a:latin typeface="Arial" charset="0"/>
              </a:defRPr>
            </a:lvl4pPr>
            <a:lvl5pPr marL="2057400" indent="-228600" eaLnBrk="0" hangingPunct="0">
              <a:defRPr sz="2600">
                <a:solidFill>
                  <a:schemeClr val="tx1"/>
                </a:solidFill>
                <a:latin typeface="Arial" charset="0"/>
              </a:defRPr>
            </a:lvl5pPr>
            <a:lvl6pPr marL="2514600" indent="-228600" algn="ctr" eaLnBrk="0" fontAlgn="base" hangingPunct="0">
              <a:spcBef>
                <a:spcPct val="0"/>
              </a:spcBef>
              <a:spcAft>
                <a:spcPct val="0"/>
              </a:spcAft>
              <a:defRPr sz="2600">
                <a:solidFill>
                  <a:schemeClr val="tx1"/>
                </a:solidFill>
                <a:latin typeface="Arial" charset="0"/>
              </a:defRPr>
            </a:lvl6pPr>
            <a:lvl7pPr marL="2971800" indent="-228600" algn="ctr" eaLnBrk="0" fontAlgn="base" hangingPunct="0">
              <a:spcBef>
                <a:spcPct val="0"/>
              </a:spcBef>
              <a:spcAft>
                <a:spcPct val="0"/>
              </a:spcAft>
              <a:defRPr sz="2600">
                <a:solidFill>
                  <a:schemeClr val="tx1"/>
                </a:solidFill>
                <a:latin typeface="Arial" charset="0"/>
              </a:defRPr>
            </a:lvl7pPr>
            <a:lvl8pPr marL="3429000" indent="-228600" algn="ctr" eaLnBrk="0" fontAlgn="base" hangingPunct="0">
              <a:spcBef>
                <a:spcPct val="0"/>
              </a:spcBef>
              <a:spcAft>
                <a:spcPct val="0"/>
              </a:spcAft>
              <a:defRPr sz="2600">
                <a:solidFill>
                  <a:schemeClr val="tx1"/>
                </a:solidFill>
                <a:latin typeface="Arial" charset="0"/>
              </a:defRPr>
            </a:lvl8pPr>
            <a:lvl9pPr marL="3886200" indent="-228600" algn="ctr" eaLnBrk="0" fontAlgn="base" hangingPunct="0">
              <a:spcBef>
                <a:spcPct val="0"/>
              </a:spcBef>
              <a:spcAft>
                <a:spcPct val="0"/>
              </a:spcAft>
              <a:defRPr sz="2600">
                <a:solidFill>
                  <a:schemeClr val="tx1"/>
                </a:solidFill>
                <a:latin typeface="Arial" charset="0"/>
              </a:defRPr>
            </a:lvl9pPr>
          </a:lstStyle>
          <a:p>
            <a:pPr eaLnBrk="1" hangingPunct="1"/>
            <a:r>
              <a:rPr lang="en-US" sz="4400" b="1" u="sng" dirty="0" err="1">
                <a:solidFill>
                  <a:srgbClr val="FF0000"/>
                </a:solidFill>
                <a:latin typeface="HP001 5 hàng" pitchFamily="34" charset="0"/>
                <a:cs typeface="Times New Roman" pitchFamily="18" charset="0"/>
              </a:rPr>
              <a:t>Luyện</a:t>
            </a:r>
            <a:r>
              <a:rPr lang="en-US" sz="4400" b="1" u="sng" dirty="0">
                <a:solidFill>
                  <a:srgbClr val="FF0000"/>
                </a:solidFill>
                <a:latin typeface="HP001 5 hàng" pitchFamily="34" charset="0"/>
                <a:cs typeface="Times New Roman" pitchFamily="18" charset="0"/>
              </a:rPr>
              <a:t> </a:t>
            </a:r>
            <a:r>
              <a:rPr lang="en-US" sz="4400" b="1" u="sng" dirty="0" err="1">
                <a:solidFill>
                  <a:srgbClr val="FF0000"/>
                </a:solidFill>
                <a:latin typeface="HP001 5 hàng" pitchFamily="34" charset="0"/>
                <a:cs typeface="Times New Roman" pitchFamily="18" charset="0"/>
              </a:rPr>
              <a:t>từ</a:t>
            </a:r>
            <a:r>
              <a:rPr lang="en-US" sz="4400" b="1" u="sng" dirty="0">
                <a:solidFill>
                  <a:srgbClr val="FF0000"/>
                </a:solidFill>
                <a:latin typeface="HP001 5 hàng" pitchFamily="34" charset="0"/>
                <a:cs typeface="Times New Roman" pitchFamily="18" charset="0"/>
              </a:rPr>
              <a:t> </a:t>
            </a:r>
            <a:r>
              <a:rPr lang="en-US" sz="4400" b="1" u="sng" dirty="0" err="1">
                <a:solidFill>
                  <a:srgbClr val="FF0000"/>
                </a:solidFill>
                <a:latin typeface="HP001 5 hàng" pitchFamily="34" charset="0"/>
                <a:cs typeface="Times New Roman" pitchFamily="18" charset="0"/>
              </a:rPr>
              <a:t>và</a:t>
            </a:r>
            <a:r>
              <a:rPr lang="en-US" sz="4400" b="1" u="sng" dirty="0">
                <a:solidFill>
                  <a:srgbClr val="FF0000"/>
                </a:solidFill>
                <a:latin typeface="HP001 5 hàng" pitchFamily="34" charset="0"/>
                <a:cs typeface="Times New Roman" pitchFamily="18" charset="0"/>
              </a:rPr>
              <a:t> </a:t>
            </a:r>
            <a:r>
              <a:rPr lang="en-US" sz="4400" b="1" u="sng" dirty="0" err="1">
                <a:solidFill>
                  <a:srgbClr val="FF0000"/>
                </a:solidFill>
                <a:latin typeface="HP001 5 hàng" pitchFamily="34" charset="0"/>
                <a:cs typeface="Times New Roman" pitchFamily="18" charset="0"/>
              </a:rPr>
              <a:t>câu</a:t>
            </a:r>
            <a:endParaRPr lang="en-US" sz="4400" b="1" u="sng" dirty="0">
              <a:solidFill>
                <a:srgbClr val="FF0000"/>
              </a:solidFill>
              <a:latin typeface="HP001 5 hàng" pitchFamily="34" charset="0"/>
              <a:cs typeface="Times New Roman" pitchFamily="18" charset="0"/>
            </a:endParaRPr>
          </a:p>
        </p:txBody>
      </p:sp>
    </p:spTree>
    <p:extLst>
      <p:ext uri="{BB962C8B-B14F-4D97-AF65-F5344CB8AC3E}">
        <p14:creationId xmlns:p14="http://schemas.microsoft.com/office/powerpoint/2010/main" val="34922325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3"/>
          <p:cNvSpPr>
            <a:spLocks noChangeArrowheads="1"/>
          </p:cNvSpPr>
          <p:nvPr/>
        </p:nvSpPr>
        <p:spPr bwMode="auto">
          <a:xfrm>
            <a:off x="273050" y="381000"/>
            <a:ext cx="13900150" cy="351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p>
            <a:pPr algn="l" defTabSz="1303172"/>
            <a:r>
              <a:rPr lang="en-US" sz="4400" dirty="0">
                <a:solidFill>
                  <a:schemeClr val="bg1"/>
                </a:solidFill>
                <a:latin typeface="HP001 5 hàng" pitchFamily="34" charset="0"/>
                <a:cs typeface="Times New Roman" pitchFamily="18" charset="0"/>
              </a:rPr>
              <a:t>b/ </a:t>
            </a:r>
            <a:r>
              <a:rPr lang="en-US" sz="4400" dirty="0" err="1">
                <a:solidFill>
                  <a:schemeClr val="bg1"/>
                </a:solidFill>
                <a:latin typeface="HP001 5 hàng" pitchFamily="34" charset="0"/>
                <a:cs typeface="Times New Roman" pitchFamily="18" charset="0"/>
              </a:rPr>
              <a:t>Thần</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Đi</a:t>
            </a:r>
            <a:r>
              <a:rPr lang="en-US" sz="4400" dirty="0">
                <a:solidFill>
                  <a:schemeClr val="bg1"/>
                </a:solidFill>
                <a:latin typeface="HP001 5 hàng" pitchFamily="34" charset="0"/>
                <a:cs typeface="Times New Roman" pitchFamily="18" charset="0"/>
              </a:rPr>
              <a:t>-ô-</a:t>
            </a:r>
            <a:r>
              <a:rPr lang="en-US" sz="4400" dirty="0" err="1">
                <a:solidFill>
                  <a:schemeClr val="bg1"/>
                </a:solidFill>
                <a:latin typeface="HP001 5 hàng" pitchFamily="34" charset="0"/>
                <a:cs typeface="Times New Roman" pitchFamily="18" charset="0"/>
              </a:rPr>
              <a:t>ni</a:t>
            </a:r>
            <a:r>
              <a:rPr lang="en-US" sz="4400" dirty="0">
                <a:solidFill>
                  <a:schemeClr val="bg1"/>
                </a:solidFill>
                <a:latin typeface="HP001 5 hàng" pitchFamily="34" charset="0"/>
                <a:cs typeface="Times New Roman" pitchFamily="18" charset="0"/>
              </a:rPr>
              <a:t>-</a:t>
            </a:r>
            <a:r>
              <a:rPr lang="en-US" sz="4400" dirty="0" err="1">
                <a:solidFill>
                  <a:schemeClr val="bg1"/>
                </a:solidFill>
                <a:latin typeface="HP001 5 hàng" pitchFamily="34" charset="0"/>
                <a:cs typeface="Times New Roman" pitchFamily="18" charset="0"/>
              </a:rPr>
              <a:t>dốt</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mỉm</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cười</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ưng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thuận</a:t>
            </a:r>
            <a:r>
              <a:rPr lang="en-US" sz="4400" dirty="0">
                <a:solidFill>
                  <a:schemeClr val="bg1"/>
                </a:solidFill>
                <a:latin typeface="HP001 5 hàng" pitchFamily="34" charset="0"/>
                <a:cs typeface="Times New Roman" pitchFamily="18" charset="0"/>
              </a:rPr>
              <a:t>.</a:t>
            </a:r>
          </a:p>
          <a:p>
            <a:pPr algn="l" defTabSz="1303172"/>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Vua</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Mi-đát</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thử</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bẻ</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một</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cành</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sồi,cành</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đó</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liền</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biến</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thành</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vàng.Vua</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ngắt</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một</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quả</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táo</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quả</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táo</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cũng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thành</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vàng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nốt.Tưởng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không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có</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ai</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trên</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đời</a:t>
            </a:r>
            <a:r>
              <a:rPr lang="en-US" sz="4400" dirty="0">
                <a:solidFill>
                  <a:schemeClr val="bg1"/>
                </a:solidFill>
                <a:latin typeface="HP001 5 hàng" pitchFamily="34" charset="0"/>
                <a:cs typeface="Times New Roman" pitchFamily="18" charset="0"/>
              </a:rPr>
              <a:t> sung </a:t>
            </a:r>
            <a:r>
              <a:rPr lang="en-US" sz="4400" dirty="0" err="1">
                <a:solidFill>
                  <a:schemeClr val="bg1"/>
                </a:solidFill>
                <a:latin typeface="HP001 5 hàng" pitchFamily="34" charset="0"/>
                <a:cs typeface="Times New Roman" pitchFamily="18" charset="0"/>
              </a:rPr>
              <a:t>sướng</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hơn</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thế</a:t>
            </a:r>
            <a:r>
              <a:rPr lang="en-US" sz="4400" dirty="0">
                <a:solidFill>
                  <a:schemeClr val="bg1"/>
                </a:solidFill>
                <a:latin typeface="HP001 5 hàng" pitchFamily="34" charset="0"/>
                <a:cs typeface="Times New Roman" pitchFamily="18" charset="0"/>
              </a:rPr>
              <a:t> </a:t>
            </a:r>
            <a:r>
              <a:rPr lang="en-US" sz="4400" dirty="0" err="1">
                <a:solidFill>
                  <a:schemeClr val="bg1"/>
                </a:solidFill>
                <a:latin typeface="HP001 5 hàng" pitchFamily="34" charset="0"/>
                <a:cs typeface="Times New Roman" pitchFamily="18" charset="0"/>
              </a:rPr>
              <a:t>nữa</a:t>
            </a:r>
            <a:r>
              <a:rPr lang="en-US" sz="4400" dirty="0">
                <a:solidFill>
                  <a:schemeClr val="bg1"/>
                </a:solidFill>
                <a:latin typeface="HP001 5 hàng" pitchFamily="34"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2804168" y="1353902"/>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dirty="0">
                <a:ln>
                  <a:solidFill>
                    <a:schemeClr val="bg2">
                      <a:lumMod val="25000"/>
                    </a:schemeClr>
                  </a:solidFill>
                </a:ln>
                <a:solidFill>
                  <a:srgbClr val="FF0000"/>
                </a:solidFill>
              </a:rPr>
              <a:t>3:00</a:t>
            </a:r>
          </a:p>
        </p:txBody>
      </p:sp>
      <p:sp>
        <p:nvSpPr>
          <p:cNvPr id="3" name="Rectangle 2"/>
          <p:cNvSpPr/>
          <p:nvPr/>
        </p:nvSpPr>
        <p:spPr>
          <a:xfrm>
            <a:off x="5388077" y="6024716"/>
            <a:ext cx="3779520" cy="64008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lIns="130586" tIns="65294" rIns="130586" bIns="65294" rtlCol="0" anchor="ctr"/>
          <a:lstStyle/>
          <a:p>
            <a:pPr algn="ctr"/>
            <a:r>
              <a:rPr lang="en-US" sz="5000" dirty="0"/>
              <a:t>Start</a:t>
            </a:r>
          </a:p>
        </p:txBody>
      </p:sp>
    </p:spTree>
    <p:extLst>
      <p:ext uri="{BB962C8B-B14F-4D97-AF65-F5344CB8AC3E}">
        <p14:creationId xmlns:p14="http://schemas.microsoft.com/office/powerpoint/2010/main" val="52855718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88077" y="6024716"/>
            <a:ext cx="3779520" cy="640080"/>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lIns="130586" tIns="65294" rIns="130586" bIns="65294" rtlCol="0" anchor="ctr"/>
          <a:lstStyle/>
          <a:p>
            <a:pPr algn="ctr"/>
            <a:r>
              <a:rPr lang="en-US" sz="5000" dirty="0"/>
              <a:t>Stop</a:t>
            </a:r>
          </a:p>
        </p:txBody>
      </p:sp>
      <p:sp>
        <p:nvSpPr>
          <p:cNvPr id="5" name="Oval 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03:00</a:t>
            </a:r>
            <a:endParaRPr lang="en-US" sz="12600" dirty="0">
              <a:ln>
                <a:solidFill>
                  <a:schemeClr val="bg2">
                    <a:lumMod val="25000"/>
                  </a:schemeClr>
                </a:solidFill>
              </a:ln>
              <a:solidFill>
                <a:srgbClr val="FF0000"/>
              </a:solidFill>
            </a:endParaRPr>
          </a:p>
        </p:txBody>
      </p:sp>
      <p:sp>
        <p:nvSpPr>
          <p:cNvPr id="6" name="Oval 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02:59</a:t>
            </a:r>
            <a:endParaRPr lang="en-US" sz="12600" dirty="0">
              <a:ln>
                <a:solidFill>
                  <a:schemeClr val="bg2">
                    <a:lumMod val="25000"/>
                  </a:schemeClr>
                </a:solidFill>
              </a:ln>
              <a:solidFill>
                <a:srgbClr val="FF0000"/>
              </a:solidFill>
            </a:endParaRPr>
          </a:p>
        </p:txBody>
      </p:sp>
      <p:sp>
        <p:nvSpPr>
          <p:cNvPr id="7" name="Oval 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02:58</a:t>
            </a:r>
            <a:endParaRPr lang="en-US" sz="12600" dirty="0">
              <a:ln>
                <a:solidFill>
                  <a:schemeClr val="bg2">
                    <a:lumMod val="25000"/>
                  </a:schemeClr>
                </a:solidFill>
              </a:ln>
              <a:solidFill>
                <a:srgbClr val="FF0000"/>
              </a:solidFill>
            </a:endParaRPr>
          </a:p>
        </p:txBody>
      </p:sp>
      <p:sp>
        <p:nvSpPr>
          <p:cNvPr id="8" name="Oval 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02:57</a:t>
            </a:r>
            <a:endParaRPr lang="en-US" sz="12600" dirty="0">
              <a:ln>
                <a:solidFill>
                  <a:schemeClr val="bg2">
                    <a:lumMod val="25000"/>
                  </a:schemeClr>
                </a:solidFill>
              </a:ln>
              <a:solidFill>
                <a:srgbClr val="FF0000"/>
              </a:solidFill>
            </a:endParaRPr>
          </a:p>
        </p:txBody>
      </p:sp>
      <p:sp>
        <p:nvSpPr>
          <p:cNvPr id="9" name="Oval 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02:56</a:t>
            </a:r>
            <a:endParaRPr lang="en-US" sz="12600" dirty="0">
              <a:ln>
                <a:solidFill>
                  <a:schemeClr val="bg2">
                    <a:lumMod val="25000"/>
                  </a:schemeClr>
                </a:solidFill>
              </a:ln>
              <a:solidFill>
                <a:srgbClr val="FF0000"/>
              </a:solidFill>
            </a:endParaRPr>
          </a:p>
        </p:txBody>
      </p:sp>
      <p:sp>
        <p:nvSpPr>
          <p:cNvPr id="10" name="Oval 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02:55</a:t>
            </a:r>
            <a:endParaRPr lang="en-US" sz="12600" dirty="0">
              <a:ln>
                <a:solidFill>
                  <a:schemeClr val="bg2">
                    <a:lumMod val="25000"/>
                  </a:schemeClr>
                </a:solidFill>
              </a:ln>
              <a:solidFill>
                <a:srgbClr val="FF0000"/>
              </a:solidFill>
            </a:endParaRPr>
          </a:p>
        </p:txBody>
      </p:sp>
      <p:sp>
        <p:nvSpPr>
          <p:cNvPr id="11" name="Oval 1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02:54</a:t>
            </a:r>
            <a:endParaRPr lang="en-US" sz="12600" dirty="0">
              <a:ln>
                <a:solidFill>
                  <a:schemeClr val="bg2">
                    <a:lumMod val="25000"/>
                  </a:schemeClr>
                </a:solidFill>
              </a:ln>
              <a:solidFill>
                <a:srgbClr val="FF0000"/>
              </a:solidFill>
            </a:endParaRPr>
          </a:p>
        </p:txBody>
      </p:sp>
      <p:sp>
        <p:nvSpPr>
          <p:cNvPr id="12" name="Oval 1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02:53</a:t>
            </a:r>
            <a:endParaRPr lang="en-US" sz="12600" dirty="0">
              <a:ln>
                <a:solidFill>
                  <a:schemeClr val="bg2">
                    <a:lumMod val="25000"/>
                  </a:schemeClr>
                </a:solidFill>
              </a:ln>
              <a:solidFill>
                <a:srgbClr val="FF0000"/>
              </a:solidFill>
            </a:endParaRPr>
          </a:p>
        </p:txBody>
      </p:sp>
      <p:sp>
        <p:nvSpPr>
          <p:cNvPr id="13" name="Oval 1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02:52</a:t>
            </a:r>
            <a:endParaRPr lang="en-US" sz="12600" dirty="0">
              <a:ln>
                <a:solidFill>
                  <a:schemeClr val="bg2">
                    <a:lumMod val="25000"/>
                  </a:schemeClr>
                </a:solidFill>
              </a:ln>
              <a:solidFill>
                <a:srgbClr val="FF0000"/>
              </a:solidFill>
            </a:endParaRPr>
          </a:p>
        </p:txBody>
      </p:sp>
      <p:sp>
        <p:nvSpPr>
          <p:cNvPr id="14" name="Oval 1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02:51</a:t>
            </a:r>
            <a:endParaRPr lang="en-US" sz="12600" dirty="0">
              <a:ln>
                <a:solidFill>
                  <a:schemeClr val="bg2">
                    <a:lumMod val="25000"/>
                  </a:schemeClr>
                </a:solidFill>
              </a:ln>
              <a:solidFill>
                <a:srgbClr val="FF0000"/>
              </a:solidFill>
            </a:endParaRPr>
          </a:p>
        </p:txBody>
      </p:sp>
      <p:sp>
        <p:nvSpPr>
          <p:cNvPr id="15" name="Oval 1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02:50</a:t>
            </a:r>
            <a:endParaRPr lang="en-US" sz="12600" dirty="0">
              <a:ln>
                <a:solidFill>
                  <a:schemeClr val="bg2">
                    <a:lumMod val="25000"/>
                  </a:schemeClr>
                </a:solidFill>
              </a:ln>
              <a:solidFill>
                <a:srgbClr val="FF0000"/>
              </a:solidFill>
            </a:endParaRPr>
          </a:p>
        </p:txBody>
      </p:sp>
      <p:sp>
        <p:nvSpPr>
          <p:cNvPr id="16" name="Oval 1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02:49</a:t>
            </a:r>
            <a:endParaRPr lang="en-US" sz="12600" dirty="0">
              <a:ln>
                <a:solidFill>
                  <a:schemeClr val="bg2">
                    <a:lumMod val="25000"/>
                  </a:schemeClr>
                </a:solidFill>
              </a:ln>
              <a:solidFill>
                <a:srgbClr val="FF0000"/>
              </a:solidFill>
            </a:endParaRPr>
          </a:p>
        </p:txBody>
      </p:sp>
      <p:sp>
        <p:nvSpPr>
          <p:cNvPr id="17" name="Oval 1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02:48</a:t>
            </a:r>
            <a:endParaRPr lang="en-US" sz="12600" dirty="0">
              <a:ln>
                <a:solidFill>
                  <a:schemeClr val="bg2">
                    <a:lumMod val="25000"/>
                  </a:schemeClr>
                </a:solidFill>
              </a:ln>
              <a:solidFill>
                <a:srgbClr val="FF0000"/>
              </a:solidFill>
            </a:endParaRPr>
          </a:p>
        </p:txBody>
      </p:sp>
      <p:sp>
        <p:nvSpPr>
          <p:cNvPr id="18" name="Oval 1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02:47</a:t>
            </a:r>
            <a:endParaRPr lang="en-US" sz="12600" dirty="0">
              <a:ln>
                <a:solidFill>
                  <a:schemeClr val="bg2">
                    <a:lumMod val="25000"/>
                  </a:schemeClr>
                </a:solidFill>
              </a:ln>
              <a:solidFill>
                <a:srgbClr val="FF0000"/>
              </a:solidFill>
            </a:endParaRPr>
          </a:p>
        </p:txBody>
      </p:sp>
      <p:sp>
        <p:nvSpPr>
          <p:cNvPr id="19" name="Oval 1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02:46</a:t>
            </a:r>
            <a:endParaRPr lang="en-US" sz="12600" dirty="0">
              <a:ln>
                <a:solidFill>
                  <a:schemeClr val="bg2">
                    <a:lumMod val="25000"/>
                  </a:schemeClr>
                </a:solidFill>
              </a:ln>
              <a:solidFill>
                <a:srgbClr val="FF0000"/>
              </a:solidFill>
            </a:endParaRPr>
          </a:p>
        </p:txBody>
      </p:sp>
      <p:sp>
        <p:nvSpPr>
          <p:cNvPr id="20" name="Oval 1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02:45</a:t>
            </a:r>
            <a:endParaRPr lang="en-US" sz="12600" dirty="0">
              <a:ln>
                <a:solidFill>
                  <a:schemeClr val="bg2">
                    <a:lumMod val="25000"/>
                  </a:schemeClr>
                </a:solidFill>
              </a:ln>
              <a:solidFill>
                <a:srgbClr val="FF0000"/>
              </a:solidFill>
            </a:endParaRPr>
          </a:p>
        </p:txBody>
      </p:sp>
      <p:sp>
        <p:nvSpPr>
          <p:cNvPr id="21" name="Oval 2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02:44</a:t>
            </a:r>
            <a:endParaRPr lang="en-US" sz="12600" dirty="0">
              <a:ln>
                <a:solidFill>
                  <a:schemeClr val="bg2">
                    <a:lumMod val="25000"/>
                  </a:schemeClr>
                </a:solidFill>
              </a:ln>
              <a:solidFill>
                <a:srgbClr val="FF0000"/>
              </a:solidFill>
            </a:endParaRPr>
          </a:p>
        </p:txBody>
      </p:sp>
      <p:sp>
        <p:nvSpPr>
          <p:cNvPr id="22" name="Oval 2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02:43</a:t>
            </a:r>
            <a:endParaRPr lang="en-US" sz="12600" dirty="0">
              <a:ln>
                <a:solidFill>
                  <a:schemeClr val="bg2">
                    <a:lumMod val="25000"/>
                  </a:schemeClr>
                </a:solidFill>
              </a:ln>
              <a:solidFill>
                <a:srgbClr val="FF0000"/>
              </a:solidFill>
            </a:endParaRPr>
          </a:p>
        </p:txBody>
      </p:sp>
      <p:sp>
        <p:nvSpPr>
          <p:cNvPr id="23" name="Oval 2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02:42</a:t>
            </a:r>
            <a:endParaRPr lang="en-US" sz="12600" dirty="0">
              <a:ln>
                <a:solidFill>
                  <a:schemeClr val="bg2">
                    <a:lumMod val="25000"/>
                  </a:schemeClr>
                </a:solidFill>
              </a:ln>
              <a:solidFill>
                <a:srgbClr val="FF0000"/>
              </a:solidFill>
            </a:endParaRPr>
          </a:p>
        </p:txBody>
      </p:sp>
      <p:sp>
        <p:nvSpPr>
          <p:cNvPr id="24" name="Oval 2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02:41</a:t>
            </a:r>
            <a:endParaRPr lang="en-US" sz="12600" dirty="0">
              <a:ln>
                <a:solidFill>
                  <a:schemeClr val="bg2">
                    <a:lumMod val="25000"/>
                  </a:schemeClr>
                </a:solidFill>
              </a:ln>
              <a:solidFill>
                <a:srgbClr val="FF0000"/>
              </a:solidFill>
            </a:endParaRPr>
          </a:p>
        </p:txBody>
      </p:sp>
      <p:sp>
        <p:nvSpPr>
          <p:cNvPr id="25" name="Oval 2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02:40</a:t>
            </a:r>
            <a:endParaRPr lang="en-US" sz="12600" dirty="0">
              <a:ln>
                <a:solidFill>
                  <a:schemeClr val="bg2">
                    <a:lumMod val="25000"/>
                  </a:schemeClr>
                </a:solidFill>
              </a:ln>
              <a:solidFill>
                <a:srgbClr val="FF0000"/>
              </a:solidFill>
            </a:endParaRPr>
          </a:p>
        </p:txBody>
      </p:sp>
      <p:sp>
        <p:nvSpPr>
          <p:cNvPr id="26" name="Oval 2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02:39</a:t>
            </a:r>
            <a:endParaRPr lang="en-US" sz="12600" dirty="0">
              <a:ln>
                <a:solidFill>
                  <a:schemeClr val="bg2">
                    <a:lumMod val="25000"/>
                  </a:schemeClr>
                </a:solidFill>
              </a:ln>
              <a:solidFill>
                <a:srgbClr val="FF0000"/>
              </a:solidFill>
            </a:endParaRPr>
          </a:p>
        </p:txBody>
      </p:sp>
      <p:sp>
        <p:nvSpPr>
          <p:cNvPr id="27" name="Oval 2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02:38</a:t>
            </a:r>
            <a:endParaRPr lang="en-US" sz="12600" dirty="0">
              <a:ln>
                <a:solidFill>
                  <a:schemeClr val="bg2">
                    <a:lumMod val="25000"/>
                  </a:schemeClr>
                </a:solidFill>
              </a:ln>
              <a:solidFill>
                <a:srgbClr val="FF0000"/>
              </a:solidFill>
            </a:endParaRPr>
          </a:p>
        </p:txBody>
      </p:sp>
      <p:sp>
        <p:nvSpPr>
          <p:cNvPr id="28" name="Oval 2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02:37</a:t>
            </a:r>
            <a:endParaRPr lang="en-US" sz="12600" dirty="0">
              <a:ln>
                <a:solidFill>
                  <a:schemeClr val="bg2">
                    <a:lumMod val="25000"/>
                  </a:schemeClr>
                </a:solidFill>
              </a:ln>
              <a:solidFill>
                <a:srgbClr val="FF0000"/>
              </a:solidFill>
            </a:endParaRPr>
          </a:p>
        </p:txBody>
      </p:sp>
      <p:sp>
        <p:nvSpPr>
          <p:cNvPr id="29" name="Oval 2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02:36</a:t>
            </a:r>
            <a:endParaRPr lang="en-US" sz="12600" dirty="0">
              <a:ln>
                <a:solidFill>
                  <a:schemeClr val="bg2">
                    <a:lumMod val="25000"/>
                  </a:schemeClr>
                </a:solidFill>
              </a:ln>
              <a:solidFill>
                <a:srgbClr val="FF0000"/>
              </a:solidFill>
            </a:endParaRPr>
          </a:p>
        </p:txBody>
      </p:sp>
      <p:sp>
        <p:nvSpPr>
          <p:cNvPr id="30" name="Oval 2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02:35</a:t>
            </a:r>
            <a:endParaRPr lang="en-US" sz="12600" dirty="0">
              <a:ln>
                <a:solidFill>
                  <a:schemeClr val="bg2">
                    <a:lumMod val="25000"/>
                  </a:schemeClr>
                </a:solidFill>
              </a:ln>
              <a:solidFill>
                <a:srgbClr val="FF0000"/>
              </a:solidFill>
            </a:endParaRPr>
          </a:p>
        </p:txBody>
      </p:sp>
      <p:sp>
        <p:nvSpPr>
          <p:cNvPr id="31" name="Oval 3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02:34</a:t>
            </a:r>
            <a:endParaRPr lang="en-US" sz="12600" dirty="0">
              <a:ln>
                <a:solidFill>
                  <a:schemeClr val="bg2">
                    <a:lumMod val="25000"/>
                  </a:schemeClr>
                </a:solidFill>
              </a:ln>
              <a:solidFill>
                <a:srgbClr val="FF0000"/>
              </a:solidFill>
            </a:endParaRPr>
          </a:p>
        </p:txBody>
      </p:sp>
      <p:sp>
        <p:nvSpPr>
          <p:cNvPr id="32" name="Oval 3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02:33</a:t>
            </a:r>
            <a:endParaRPr lang="en-US" sz="12600" dirty="0">
              <a:ln>
                <a:solidFill>
                  <a:schemeClr val="bg2">
                    <a:lumMod val="25000"/>
                  </a:schemeClr>
                </a:solidFill>
              </a:ln>
              <a:solidFill>
                <a:srgbClr val="FF0000"/>
              </a:solidFill>
            </a:endParaRPr>
          </a:p>
        </p:txBody>
      </p:sp>
      <p:sp>
        <p:nvSpPr>
          <p:cNvPr id="33" name="Oval 3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02:32</a:t>
            </a:r>
            <a:endParaRPr lang="en-US" sz="12600" dirty="0">
              <a:ln>
                <a:solidFill>
                  <a:schemeClr val="bg2">
                    <a:lumMod val="25000"/>
                  </a:schemeClr>
                </a:solidFill>
              </a:ln>
              <a:solidFill>
                <a:srgbClr val="FF0000"/>
              </a:solidFill>
            </a:endParaRPr>
          </a:p>
        </p:txBody>
      </p:sp>
      <p:sp>
        <p:nvSpPr>
          <p:cNvPr id="34" name="Oval 3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02:31</a:t>
            </a:r>
            <a:endParaRPr lang="en-US" sz="12600" dirty="0">
              <a:ln>
                <a:solidFill>
                  <a:schemeClr val="bg2">
                    <a:lumMod val="25000"/>
                  </a:schemeClr>
                </a:solidFill>
              </a:ln>
              <a:solidFill>
                <a:srgbClr val="FF0000"/>
              </a:solidFill>
            </a:endParaRPr>
          </a:p>
        </p:txBody>
      </p:sp>
      <p:sp>
        <p:nvSpPr>
          <p:cNvPr id="35" name="Oval 3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02:30</a:t>
            </a:r>
            <a:endParaRPr lang="en-US" sz="12600" dirty="0">
              <a:ln>
                <a:solidFill>
                  <a:schemeClr val="bg2">
                    <a:lumMod val="25000"/>
                  </a:schemeClr>
                </a:solidFill>
              </a:ln>
              <a:solidFill>
                <a:srgbClr val="FF0000"/>
              </a:solidFill>
            </a:endParaRPr>
          </a:p>
        </p:txBody>
      </p:sp>
      <p:sp>
        <p:nvSpPr>
          <p:cNvPr id="36" name="Oval 3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02:29</a:t>
            </a:r>
            <a:endParaRPr lang="en-US" sz="12600" dirty="0">
              <a:ln>
                <a:solidFill>
                  <a:schemeClr val="bg2">
                    <a:lumMod val="25000"/>
                  </a:schemeClr>
                </a:solidFill>
              </a:ln>
              <a:solidFill>
                <a:srgbClr val="FF0000"/>
              </a:solidFill>
            </a:endParaRPr>
          </a:p>
        </p:txBody>
      </p:sp>
      <p:sp>
        <p:nvSpPr>
          <p:cNvPr id="37" name="Oval 3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02:28</a:t>
            </a:r>
            <a:endParaRPr lang="en-US" sz="12600" dirty="0">
              <a:ln>
                <a:solidFill>
                  <a:schemeClr val="bg2">
                    <a:lumMod val="25000"/>
                  </a:schemeClr>
                </a:solidFill>
              </a:ln>
              <a:solidFill>
                <a:srgbClr val="FF0000"/>
              </a:solidFill>
            </a:endParaRPr>
          </a:p>
        </p:txBody>
      </p:sp>
      <p:sp>
        <p:nvSpPr>
          <p:cNvPr id="38" name="Oval 3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02:27</a:t>
            </a:r>
            <a:endParaRPr lang="en-US" sz="12600" dirty="0">
              <a:ln>
                <a:solidFill>
                  <a:schemeClr val="bg2">
                    <a:lumMod val="25000"/>
                  </a:schemeClr>
                </a:solidFill>
              </a:ln>
              <a:solidFill>
                <a:srgbClr val="FF0000"/>
              </a:solidFill>
            </a:endParaRPr>
          </a:p>
        </p:txBody>
      </p:sp>
      <p:sp>
        <p:nvSpPr>
          <p:cNvPr id="39" name="Oval 3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02:26</a:t>
            </a:r>
            <a:endParaRPr lang="en-US" sz="12600" dirty="0">
              <a:ln>
                <a:solidFill>
                  <a:schemeClr val="bg2">
                    <a:lumMod val="25000"/>
                  </a:schemeClr>
                </a:solidFill>
              </a:ln>
              <a:solidFill>
                <a:srgbClr val="FF0000"/>
              </a:solidFill>
            </a:endParaRPr>
          </a:p>
        </p:txBody>
      </p:sp>
      <p:sp>
        <p:nvSpPr>
          <p:cNvPr id="40" name="Oval 3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02:25</a:t>
            </a:r>
            <a:endParaRPr lang="en-US" sz="12600" dirty="0">
              <a:ln>
                <a:solidFill>
                  <a:schemeClr val="bg2">
                    <a:lumMod val="25000"/>
                  </a:schemeClr>
                </a:solidFill>
              </a:ln>
              <a:solidFill>
                <a:srgbClr val="FF0000"/>
              </a:solidFill>
            </a:endParaRPr>
          </a:p>
        </p:txBody>
      </p:sp>
      <p:sp>
        <p:nvSpPr>
          <p:cNvPr id="41" name="Oval 4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02:24</a:t>
            </a:r>
            <a:endParaRPr lang="en-US" sz="12600" dirty="0">
              <a:ln>
                <a:solidFill>
                  <a:schemeClr val="bg2">
                    <a:lumMod val="25000"/>
                  </a:schemeClr>
                </a:solidFill>
              </a:ln>
              <a:solidFill>
                <a:srgbClr val="FF0000"/>
              </a:solidFill>
            </a:endParaRPr>
          </a:p>
        </p:txBody>
      </p:sp>
      <p:sp>
        <p:nvSpPr>
          <p:cNvPr id="42" name="Oval 4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02:23</a:t>
            </a:r>
            <a:endParaRPr lang="en-US" sz="12600" dirty="0">
              <a:ln>
                <a:solidFill>
                  <a:schemeClr val="bg2">
                    <a:lumMod val="25000"/>
                  </a:schemeClr>
                </a:solidFill>
              </a:ln>
              <a:solidFill>
                <a:srgbClr val="FF0000"/>
              </a:solidFill>
            </a:endParaRPr>
          </a:p>
        </p:txBody>
      </p:sp>
      <p:sp>
        <p:nvSpPr>
          <p:cNvPr id="43" name="Oval 4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02:22</a:t>
            </a:r>
            <a:endParaRPr lang="en-US" sz="12600" dirty="0">
              <a:ln>
                <a:solidFill>
                  <a:schemeClr val="bg2">
                    <a:lumMod val="25000"/>
                  </a:schemeClr>
                </a:solidFill>
              </a:ln>
              <a:solidFill>
                <a:srgbClr val="FF0000"/>
              </a:solidFill>
            </a:endParaRPr>
          </a:p>
        </p:txBody>
      </p:sp>
      <p:sp>
        <p:nvSpPr>
          <p:cNvPr id="44" name="Oval 4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02:21</a:t>
            </a:r>
            <a:endParaRPr lang="en-US" sz="12600" dirty="0">
              <a:ln>
                <a:solidFill>
                  <a:schemeClr val="bg2">
                    <a:lumMod val="25000"/>
                  </a:schemeClr>
                </a:solidFill>
              </a:ln>
              <a:solidFill>
                <a:srgbClr val="FF0000"/>
              </a:solidFill>
            </a:endParaRPr>
          </a:p>
        </p:txBody>
      </p:sp>
      <p:sp>
        <p:nvSpPr>
          <p:cNvPr id="45" name="Oval 4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02:20</a:t>
            </a:r>
            <a:endParaRPr lang="en-US" sz="12600" dirty="0">
              <a:ln>
                <a:solidFill>
                  <a:schemeClr val="bg2">
                    <a:lumMod val="25000"/>
                  </a:schemeClr>
                </a:solidFill>
              </a:ln>
              <a:solidFill>
                <a:srgbClr val="FF0000"/>
              </a:solidFill>
            </a:endParaRPr>
          </a:p>
        </p:txBody>
      </p:sp>
      <p:sp>
        <p:nvSpPr>
          <p:cNvPr id="46" name="Oval 4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02:19</a:t>
            </a:r>
            <a:endParaRPr lang="en-US" sz="12600" dirty="0">
              <a:ln>
                <a:solidFill>
                  <a:schemeClr val="bg2">
                    <a:lumMod val="25000"/>
                  </a:schemeClr>
                </a:solidFill>
              </a:ln>
              <a:solidFill>
                <a:srgbClr val="FF0000"/>
              </a:solidFill>
            </a:endParaRPr>
          </a:p>
        </p:txBody>
      </p:sp>
      <p:sp>
        <p:nvSpPr>
          <p:cNvPr id="47" name="Oval 4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02:18</a:t>
            </a:r>
            <a:endParaRPr lang="en-US" sz="12600" dirty="0">
              <a:ln>
                <a:solidFill>
                  <a:schemeClr val="bg2">
                    <a:lumMod val="25000"/>
                  </a:schemeClr>
                </a:solidFill>
              </a:ln>
              <a:solidFill>
                <a:srgbClr val="FF0000"/>
              </a:solidFill>
            </a:endParaRPr>
          </a:p>
        </p:txBody>
      </p:sp>
      <p:sp>
        <p:nvSpPr>
          <p:cNvPr id="48" name="Oval 4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02:17</a:t>
            </a:r>
            <a:endParaRPr lang="en-US" sz="12600" dirty="0">
              <a:ln>
                <a:solidFill>
                  <a:schemeClr val="bg2">
                    <a:lumMod val="25000"/>
                  </a:schemeClr>
                </a:solidFill>
              </a:ln>
              <a:solidFill>
                <a:srgbClr val="FF0000"/>
              </a:solidFill>
            </a:endParaRPr>
          </a:p>
        </p:txBody>
      </p:sp>
      <p:sp>
        <p:nvSpPr>
          <p:cNvPr id="49" name="Oval 4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02:16</a:t>
            </a:r>
            <a:endParaRPr lang="en-US" sz="12600" dirty="0">
              <a:ln>
                <a:solidFill>
                  <a:schemeClr val="bg2">
                    <a:lumMod val="25000"/>
                  </a:schemeClr>
                </a:solidFill>
              </a:ln>
              <a:solidFill>
                <a:srgbClr val="FF0000"/>
              </a:solidFill>
            </a:endParaRPr>
          </a:p>
        </p:txBody>
      </p:sp>
      <p:sp>
        <p:nvSpPr>
          <p:cNvPr id="50" name="Oval 4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02:15</a:t>
            </a:r>
            <a:endParaRPr lang="en-US" sz="12600" dirty="0">
              <a:ln>
                <a:solidFill>
                  <a:schemeClr val="bg2">
                    <a:lumMod val="25000"/>
                  </a:schemeClr>
                </a:solidFill>
              </a:ln>
              <a:solidFill>
                <a:srgbClr val="FF0000"/>
              </a:solidFill>
            </a:endParaRPr>
          </a:p>
        </p:txBody>
      </p:sp>
      <p:sp>
        <p:nvSpPr>
          <p:cNvPr id="51" name="Oval 5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02:14</a:t>
            </a:r>
            <a:endParaRPr lang="en-US" sz="12600" dirty="0">
              <a:ln>
                <a:solidFill>
                  <a:schemeClr val="bg2">
                    <a:lumMod val="25000"/>
                  </a:schemeClr>
                </a:solidFill>
              </a:ln>
              <a:solidFill>
                <a:srgbClr val="FF0000"/>
              </a:solidFill>
            </a:endParaRPr>
          </a:p>
        </p:txBody>
      </p:sp>
      <p:sp>
        <p:nvSpPr>
          <p:cNvPr id="52" name="Oval 5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02:13</a:t>
            </a:r>
            <a:endParaRPr lang="en-US" sz="12600" dirty="0">
              <a:ln>
                <a:solidFill>
                  <a:schemeClr val="bg2">
                    <a:lumMod val="25000"/>
                  </a:schemeClr>
                </a:solidFill>
              </a:ln>
              <a:solidFill>
                <a:srgbClr val="FF0000"/>
              </a:solidFill>
            </a:endParaRPr>
          </a:p>
        </p:txBody>
      </p:sp>
      <p:sp>
        <p:nvSpPr>
          <p:cNvPr id="53" name="Oval 5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02:12</a:t>
            </a:r>
            <a:endParaRPr lang="en-US" sz="12600" dirty="0">
              <a:ln>
                <a:solidFill>
                  <a:schemeClr val="bg2">
                    <a:lumMod val="25000"/>
                  </a:schemeClr>
                </a:solidFill>
              </a:ln>
              <a:solidFill>
                <a:srgbClr val="FF0000"/>
              </a:solidFill>
            </a:endParaRPr>
          </a:p>
        </p:txBody>
      </p:sp>
      <p:sp>
        <p:nvSpPr>
          <p:cNvPr id="54" name="Oval 5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02:11</a:t>
            </a:r>
            <a:endParaRPr lang="en-US" sz="12600" dirty="0">
              <a:ln>
                <a:solidFill>
                  <a:schemeClr val="bg2">
                    <a:lumMod val="25000"/>
                  </a:schemeClr>
                </a:solidFill>
              </a:ln>
              <a:solidFill>
                <a:srgbClr val="FF0000"/>
              </a:solidFill>
            </a:endParaRPr>
          </a:p>
        </p:txBody>
      </p:sp>
      <p:sp>
        <p:nvSpPr>
          <p:cNvPr id="55" name="Oval 5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02:10</a:t>
            </a:r>
            <a:endParaRPr lang="en-US" sz="12600" dirty="0">
              <a:ln>
                <a:solidFill>
                  <a:schemeClr val="bg2">
                    <a:lumMod val="25000"/>
                  </a:schemeClr>
                </a:solidFill>
              </a:ln>
              <a:solidFill>
                <a:srgbClr val="FF0000"/>
              </a:solidFill>
            </a:endParaRPr>
          </a:p>
        </p:txBody>
      </p:sp>
      <p:sp>
        <p:nvSpPr>
          <p:cNvPr id="56" name="Oval 5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02:09</a:t>
            </a:r>
            <a:endParaRPr lang="en-US" sz="12600" dirty="0">
              <a:ln>
                <a:solidFill>
                  <a:schemeClr val="bg2">
                    <a:lumMod val="25000"/>
                  </a:schemeClr>
                </a:solidFill>
              </a:ln>
              <a:solidFill>
                <a:srgbClr val="FF0000"/>
              </a:solidFill>
            </a:endParaRPr>
          </a:p>
        </p:txBody>
      </p:sp>
      <p:sp>
        <p:nvSpPr>
          <p:cNvPr id="57" name="Oval 5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02:08</a:t>
            </a:r>
            <a:endParaRPr lang="en-US" sz="12600" dirty="0">
              <a:ln>
                <a:solidFill>
                  <a:schemeClr val="bg2">
                    <a:lumMod val="25000"/>
                  </a:schemeClr>
                </a:solidFill>
              </a:ln>
              <a:solidFill>
                <a:srgbClr val="FF0000"/>
              </a:solidFill>
            </a:endParaRPr>
          </a:p>
        </p:txBody>
      </p:sp>
      <p:sp>
        <p:nvSpPr>
          <p:cNvPr id="58" name="Oval 5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02:07</a:t>
            </a:r>
            <a:endParaRPr lang="en-US" sz="12600" dirty="0">
              <a:ln>
                <a:solidFill>
                  <a:schemeClr val="bg2">
                    <a:lumMod val="25000"/>
                  </a:schemeClr>
                </a:solidFill>
              </a:ln>
              <a:solidFill>
                <a:srgbClr val="FF0000"/>
              </a:solidFill>
            </a:endParaRPr>
          </a:p>
        </p:txBody>
      </p:sp>
      <p:sp>
        <p:nvSpPr>
          <p:cNvPr id="59" name="Oval 5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02:06</a:t>
            </a:r>
            <a:endParaRPr lang="en-US" sz="12600" dirty="0">
              <a:ln>
                <a:solidFill>
                  <a:schemeClr val="bg2">
                    <a:lumMod val="25000"/>
                  </a:schemeClr>
                </a:solidFill>
              </a:ln>
              <a:solidFill>
                <a:srgbClr val="FF0000"/>
              </a:solidFill>
            </a:endParaRPr>
          </a:p>
        </p:txBody>
      </p:sp>
      <p:sp>
        <p:nvSpPr>
          <p:cNvPr id="60" name="Oval 5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02:05</a:t>
            </a:r>
            <a:endParaRPr lang="en-US" sz="12600" dirty="0">
              <a:ln>
                <a:solidFill>
                  <a:schemeClr val="bg2">
                    <a:lumMod val="25000"/>
                  </a:schemeClr>
                </a:solidFill>
              </a:ln>
              <a:solidFill>
                <a:srgbClr val="FF0000"/>
              </a:solidFill>
            </a:endParaRPr>
          </a:p>
        </p:txBody>
      </p:sp>
      <p:sp>
        <p:nvSpPr>
          <p:cNvPr id="61" name="Oval 6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02:04</a:t>
            </a:r>
            <a:endParaRPr lang="en-US" sz="12600" dirty="0">
              <a:ln>
                <a:solidFill>
                  <a:schemeClr val="bg2">
                    <a:lumMod val="25000"/>
                  </a:schemeClr>
                </a:solidFill>
              </a:ln>
              <a:solidFill>
                <a:srgbClr val="FF0000"/>
              </a:solidFill>
            </a:endParaRPr>
          </a:p>
        </p:txBody>
      </p:sp>
      <p:sp>
        <p:nvSpPr>
          <p:cNvPr id="62" name="Oval 6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02:03</a:t>
            </a:r>
            <a:endParaRPr lang="en-US" sz="12600" dirty="0">
              <a:ln>
                <a:solidFill>
                  <a:schemeClr val="bg2">
                    <a:lumMod val="25000"/>
                  </a:schemeClr>
                </a:solidFill>
              </a:ln>
              <a:solidFill>
                <a:srgbClr val="FF0000"/>
              </a:solidFill>
            </a:endParaRPr>
          </a:p>
        </p:txBody>
      </p:sp>
      <p:sp>
        <p:nvSpPr>
          <p:cNvPr id="63" name="Oval 6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02:02</a:t>
            </a:r>
            <a:endParaRPr lang="en-US" sz="12600" dirty="0">
              <a:ln>
                <a:solidFill>
                  <a:schemeClr val="bg2">
                    <a:lumMod val="25000"/>
                  </a:schemeClr>
                </a:solidFill>
              </a:ln>
              <a:solidFill>
                <a:srgbClr val="FF0000"/>
              </a:solidFill>
            </a:endParaRPr>
          </a:p>
        </p:txBody>
      </p:sp>
      <p:sp>
        <p:nvSpPr>
          <p:cNvPr id="64" name="Oval 6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02:01</a:t>
            </a:r>
            <a:endParaRPr lang="en-US" sz="12600" dirty="0">
              <a:ln>
                <a:solidFill>
                  <a:schemeClr val="bg2">
                    <a:lumMod val="25000"/>
                  </a:schemeClr>
                </a:solidFill>
              </a:ln>
              <a:solidFill>
                <a:srgbClr val="FF0000"/>
              </a:solidFill>
            </a:endParaRPr>
          </a:p>
        </p:txBody>
      </p:sp>
      <p:sp>
        <p:nvSpPr>
          <p:cNvPr id="65" name="Oval 6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02:00</a:t>
            </a:r>
            <a:endParaRPr lang="en-US" sz="12600" dirty="0">
              <a:ln>
                <a:solidFill>
                  <a:schemeClr val="bg2">
                    <a:lumMod val="25000"/>
                  </a:schemeClr>
                </a:solidFill>
              </a:ln>
              <a:solidFill>
                <a:srgbClr val="FF0000"/>
              </a:solidFill>
            </a:endParaRPr>
          </a:p>
        </p:txBody>
      </p:sp>
      <p:sp>
        <p:nvSpPr>
          <p:cNvPr id="66" name="Oval 6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01:59</a:t>
            </a:r>
            <a:endParaRPr lang="en-US" sz="12600" dirty="0">
              <a:ln>
                <a:solidFill>
                  <a:schemeClr val="bg2">
                    <a:lumMod val="25000"/>
                  </a:schemeClr>
                </a:solidFill>
              </a:ln>
              <a:solidFill>
                <a:srgbClr val="FF0000"/>
              </a:solidFill>
            </a:endParaRPr>
          </a:p>
        </p:txBody>
      </p:sp>
      <p:sp>
        <p:nvSpPr>
          <p:cNvPr id="67" name="Oval 6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01:58</a:t>
            </a:r>
            <a:endParaRPr lang="en-US" sz="12600" dirty="0">
              <a:ln>
                <a:solidFill>
                  <a:schemeClr val="bg2">
                    <a:lumMod val="25000"/>
                  </a:schemeClr>
                </a:solidFill>
              </a:ln>
              <a:solidFill>
                <a:srgbClr val="FF0000"/>
              </a:solidFill>
            </a:endParaRPr>
          </a:p>
        </p:txBody>
      </p:sp>
      <p:sp>
        <p:nvSpPr>
          <p:cNvPr id="68" name="Oval 6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01:57</a:t>
            </a:r>
            <a:endParaRPr lang="en-US" sz="12600" dirty="0">
              <a:ln>
                <a:solidFill>
                  <a:schemeClr val="bg2">
                    <a:lumMod val="25000"/>
                  </a:schemeClr>
                </a:solidFill>
              </a:ln>
              <a:solidFill>
                <a:srgbClr val="FF0000"/>
              </a:solidFill>
            </a:endParaRPr>
          </a:p>
        </p:txBody>
      </p:sp>
      <p:sp>
        <p:nvSpPr>
          <p:cNvPr id="69" name="Oval 6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01:56</a:t>
            </a:r>
            <a:endParaRPr lang="en-US" sz="12600" dirty="0">
              <a:ln>
                <a:solidFill>
                  <a:schemeClr val="bg2">
                    <a:lumMod val="25000"/>
                  </a:schemeClr>
                </a:solidFill>
              </a:ln>
              <a:solidFill>
                <a:srgbClr val="FF0000"/>
              </a:solidFill>
            </a:endParaRPr>
          </a:p>
        </p:txBody>
      </p:sp>
      <p:sp>
        <p:nvSpPr>
          <p:cNvPr id="70" name="Oval 6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01:55</a:t>
            </a:r>
            <a:endParaRPr lang="en-US" sz="12600" dirty="0">
              <a:ln>
                <a:solidFill>
                  <a:schemeClr val="bg2">
                    <a:lumMod val="25000"/>
                  </a:schemeClr>
                </a:solidFill>
              </a:ln>
              <a:solidFill>
                <a:srgbClr val="FF0000"/>
              </a:solidFill>
            </a:endParaRPr>
          </a:p>
        </p:txBody>
      </p:sp>
      <p:sp>
        <p:nvSpPr>
          <p:cNvPr id="71" name="Oval 7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01:54</a:t>
            </a:r>
            <a:endParaRPr lang="en-US" sz="12600" dirty="0">
              <a:ln>
                <a:solidFill>
                  <a:schemeClr val="bg2">
                    <a:lumMod val="25000"/>
                  </a:schemeClr>
                </a:solidFill>
              </a:ln>
              <a:solidFill>
                <a:srgbClr val="FF0000"/>
              </a:solidFill>
            </a:endParaRPr>
          </a:p>
        </p:txBody>
      </p:sp>
      <p:sp>
        <p:nvSpPr>
          <p:cNvPr id="72" name="Oval 7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01:53</a:t>
            </a:r>
            <a:endParaRPr lang="en-US" sz="12600" dirty="0">
              <a:ln>
                <a:solidFill>
                  <a:schemeClr val="bg2">
                    <a:lumMod val="25000"/>
                  </a:schemeClr>
                </a:solidFill>
              </a:ln>
              <a:solidFill>
                <a:srgbClr val="FF0000"/>
              </a:solidFill>
            </a:endParaRPr>
          </a:p>
        </p:txBody>
      </p:sp>
      <p:sp>
        <p:nvSpPr>
          <p:cNvPr id="73" name="Oval 7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01:52</a:t>
            </a:r>
            <a:endParaRPr lang="en-US" sz="12600" dirty="0">
              <a:ln>
                <a:solidFill>
                  <a:schemeClr val="bg2">
                    <a:lumMod val="25000"/>
                  </a:schemeClr>
                </a:solidFill>
              </a:ln>
              <a:solidFill>
                <a:srgbClr val="FF0000"/>
              </a:solidFill>
            </a:endParaRPr>
          </a:p>
        </p:txBody>
      </p:sp>
      <p:sp>
        <p:nvSpPr>
          <p:cNvPr id="74" name="Oval 7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01:51</a:t>
            </a:r>
            <a:endParaRPr lang="en-US" sz="12600" dirty="0">
              <a:ln>
                <a:solidFill>
                  <a:schemeClr val="bg2">
                    <a:lumMod val="25000"/>
                  </a:schemeClr>
                </a:solidFill>
              </a:ln>
              <a:solidFill>
                <a:srgbClr val="FF0000"/>
              </a:solidFill>
            </a:endParaRPr>
          </a:p>
        </p:txBody>
      </p:sp>
      <p:sp>
        <p:nvSpPr>
          <p:cNvPr id="75" name="Oval 7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01:50</a:t>
            </a:r>
            <a:endParaRPr lang="en-US" sz="12600" dirty="0">
              <a:ln>
                <a:solidFill>
                  <a:schemeClr val="bg2">
                    <a:lumMod val="25000"/>
                  </a:schemeClr>
                </a:solidFill>
              </a:ln>
              <a:solidFill>
                <a:srgbClr val="FF0000"/>
              </a:solidFill>
            </a:endParaRPr>
          </a:p>
        </p:txBody>
      </p:sp>
      <p:sp>
        <p:nvSpPr>
          <p:cNvPr id="76" name="Oval 7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01:49</a:t>
            </a:r>
            <a:endParaRPr lang="en-US" sz="12600" dirty="0">
              <a:ln>
                <a:solidFill>
                  <a:schemeClr val="bg2">
                    <a:lumMod val="25000"/>
                  </a:schemeClr>
                </a:solidFill>
              </a:ln>
              <a:solidFill>
                <a:srgbClr val="FF0000"/>
              </a:solidFill>
            </a:endParaRPr>
          </a:p>
        </p:txBody>
      </p:sp>
      <p:sp>
        <p:nvSpPr>
          <p:cNvPr id="77" name="Oval 7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01:48</a:t>
            </a:r>
            <a:endParaRPr lang="en-US" sz="12600" dirty="0">
              <a:ln>
                <a:solidFill>
                  <a:schemeClr val="bg2">
                    <a:lumMod val="25000"/>
                  </a:schemeClr>
                </a:solidFill>
              </a:ln>
              <a:solidFill>
                <a:srgbClr val="FF0000"/>
              </a:solidFill>
            </a:endParaRPr>
          </a:p>
        </p:txBody>
      </p:sp>
      <p:sp>
        <p:nvSpPr>
          <p:cNvPr id="78" name="Oval 7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01:47</a:t>
            </a:r>
            <a:endParaRPr lang="en-US" sz="12600" dirty="0">
              <a:ln>
                <a:solidFill>
                  <a:schemeClr val="bg2">
                    <a:lumMod val="25000"/>
                  </a:schemeClr>
                </a:solidFill>
              </a:ln>
              <a:solidFill>
                <a:srgbClr val="FF0000"/>
              </a:solidFill>
            </a:endParaRPr>
          </a:p>
        </p:txBody>
      </p:sp>
      <p:sp>
        <p:nvSpPr>
          <p:cNvPr id="79" name="Oval 7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01:46</a:t>
            </a:r>
            <a:endParaRPr lang="en-US" sz="12600" dirty="0">
              <a:ln>
                <a:solidFill>
                  <a:schemeClr val="bg2">
                    <a:lumMod val="25000"/>
                  </a:schemeClr>
                </a:solidFill>
              </a:ln>
              <a:solidFill>
                <a:srgbClr val="FF0000"/>
              </a:solidFill>
            </a:endParaRPr>
          </a:p>
        </p:txBody>
      </p:sp>
      <p:sp>
        <p:nvSpPr>
          <p:cNvPr id="80" name="Oval 7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01:45</a:t>
            </a:r>
            <a:endParaRPr lang="en-US" sz="12600" dirty="0">
              <a:ln>
                <a:solidFill>
                  <a:schemeClr val="bg2">
                    <a:lumMod val="25000"/>
                  </a:schemeClr>
                </a:solidFill>
              </a:ln>
              <a:solidFill>
                <a:srgbClr val="FF0000"/>
              </a:solidFill>
            </a:endParaRPr>
          </a:p>
        </p:txBody>
      </p:sp>
      <p:sp>
        <p:nvSpPr>
          <p:cNvPr id="81" name="Oval 8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01:44</a:t>
            </a:r>
            <a:endParaRPr lang="en-US" sz="12600" dirty="0">
              <a:ln>
                <a:solidFill>
                  <a:schemeClr val="bg2">
                    <a:lumMod val="25000"/>
                  </a:schemeClr>
                </a:solidFill>
              </a:ln>
              <a:solidFill>
                <a:srgbClr val="FF0000"/>
              </a:solidFill>
            </a:endParaRPr>
          </a:p>
        </p:txBody>
      </p:sp>
      <p:sp>
        <p:nvSpPr>
          <p:cNvPr id="82" name="Oval 8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01:43</a:t>
            </a:r>
            <a:endParaRPr lang="en-US" sz="12600" dirty="0">
              <a:ln>
                <a:solidFill>
                  <a:schemeClr val="bg2">
                    <a:lumMod val="25000"/>
                  </a:schemeClr>
                </a:solidFill>
              </a:ln>
              <a:solidFill>
                <a:srgbClr val="FF0000"/>
              </a:solidFill>
            </a:endParaRPr>
          </a:p>
        </p:txBody>
      </p:sp>
      <p:sp>
        <p:nvSpPr>
          <p:cNvPr id="83" name="Oval 8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01:42</a:t>
            </a:r>
            <a:endParaRPr lang="en-US" sz="12600" dirty="0">
              <a:ln>
                <a:solidFill>
                  <a:schemeClr val="bg2">
                    <a:lumMod val="25000"/>
                  </a:schemeClr>
                </a:solidFill>
              </a:ln>
              <a:solidFill>
                <a:srgbClr val="FF0000"/>
              </a:solidFill>
            </a:endParaRPr>
          </a:p>
        </p:txBody>
      </p:sp>
      <p:sp>
        <p:nvSpPr>
          <p:cNvPr id="84" name="Oval 8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01:41</a:t>
            </a:r>
            <a:endParaRPr lang="en-US" sz="12600" dirty="0">
              <a:ln>
                <a:solidFill>
                  <a:schemeClr val="bg2">
                    <a:lumMod val="25000"/>
                  </a:schemeClr>
                </a:solidFill>
              </a:ln>
              <a:solidFill>
                <a:srgbClr val="FF0000"/>
              </a:solidFill>
            </a:endParaRPr>
          </a:p>
        </p:txBody>
      </p:sp>
      <p:sp>
        <p:nvSpPr>
          <p:cNvPr id="85" name="Oval 8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01:40</a:t>
            </a:r>
            <a:endParaRPr lang="en-US" sz="12600" dirty="0">
              <a:ln>
                <a:solidFill>
                  <a:schemeClr val="bg2">
                    <a:lumMod val="25000"/>
                  </a:schemeClr>
                </a:solidFill>
              </a:ln>
              <a:solidFill>
                <a:srgbClr val="FF0000"/>
              </a:solidFill>
            </a:endParaRPr>
          </a:p>
        </p:txBody>
      </p:sp>
      <p:sp>
        <p:nvSpPr>
          <p:cNvPr id="86" name="Oval 8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01:39</a:t>
            </a:r>
            <a:endParaRPr lang="en-US" sz="12600" dirty="0">
              <a:ln>
                <a:solidFill>
                  <a:schemeClr val="bg2">
                    <a:lumMod val="25000"/>
                  </a:schemeClr>
                </a:solidFill>
              </a:ln>
              <a:solidFill>
                <a:srgbClr val="FF0000"/>
              </a:solidFill>
            </a:endParaRPr>
          </a:p>
        </p:txBody>
      </p:sp>
      <p:sp>
        <p:nvSpPr>
          <p:cNvPr id="87" name="Oval 8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01:38</a:t>
            </a:r>
            <a:endParaRPr lang="en-US" sz="12600" dirty="0">
              <a:ln>
                <a:solidFill>
                  <a:schemeClr val="bg2">
                    <a:lumMod val="25000"/>
                  </a:schemeClr>
                </a:solidFill>
              </a:ln>
              <a:solidFill>
                <a:srgbClr val="FF0000"/>
              </a:solidFill>
            </a:endParaRPr>
          </a:p>
        </p:txBody>
      </p:sp>
      <p:sp>
        <p:nvSpPr>
          <p:cNvPr id="88" name="Oval 8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01:37</a:t>
            </a:r>
            <a:endParaRPr lang="en-US" sz="12600" dirty="0">
              <a:ln>
                <a:solidFill>
                  <a:schemeClr val="bg2">
                    <a:lumMod val="25000"/>
                  </a:schemeClr>
                </a:solidFill>
              </a:ln>
              <a:solidFill>
                <a:srgbClr val="FF0000"/>
              </a:solidFill>
            </a:endParaRPr>
          </a:p>
        </p:txBody>
      </p:sp>
      <p:sp>
        <p:nvSpPr>
          <p:cNvPr id="89" name="Oval 8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01:36</a:t>
            </a:r>
            <a:endParaRPr lang="en-US" sz="12600" dirty="0">
              <a:ln>
                <a:solidFill>
                  <a:schemeClr val="bg2">
                    <a:lumMod val="25000"/>
                  </a:schemeClr>
                </a:solidFill>
              </a:ln>
              <a:solidFill>
                <a:srgbClr val="FF0000"/>
              </a:solidFill>
            </a:endParaRPr>
          </a:p>
        </p:txBody>
      </p:sp>
      <p:sp>
        <p:nvSpPr>
          <p:cNvPr id="90" name="Oval 8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01:35</a:t>
            </a:r>
            <a:endParaRPr lang="en-US" sz="12600" dirty="0">
              <a:ln>
                <a:solidFill>
                  <a:schemeClr val="bg2">
                    <a:lumMod val="25000"/>
                  </a:schemeClr>
                </a:solidFill>
              </a:ln>
              <a:solidFill>
                <a:srgbClr val="FF0000"/>
              </a:solidFill>
            </a:endParaRPr>
          </a:p>
        </p:txBody>
      </p:sp>
      <p:sp>
        <p:nvSpPr>
          <p:cNvPr id="91" name="Oval 9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01:34</a:t>
            </a:r>
            <a:endParaRPr lang="en-US" sz="12600" dirty="0">
              <a:ln>
                <a:solidFill>
                  <a:schemeClr val="bg2">
                    <a:lumMod val="25000"/>
                  </a:schemeClr>
                </a:solidFill>
              </a:ln>
              <a:solidFill>
                <a:srgbClr val="FF0000"/>
              </a:solidFill>
            </a:endParaRPr>
          </a:p>
        </p:txBody>
      </p:sp>
      <p:sp>
        <p:nvSpPr>
          <p:cNvPr id="92" name="Oval 9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01:33</a:t>
            </a:r>
            <a:endParaRPr lang="en-US" sz="12600" dirty="0">
              <a:ln>
                <a:solidFill>
                  <a:schemeClr val="bg2">
                    <a:lumMod val="25000"/>
                  </a:schemeClr>
                </a:solidFill>
              </a:ln>
              <a:solidFill>
                <a:srgbClr val="FF0000"/>
              </a:solidFill>
            </a:endParaRPr>
          </a:p>
        </p:txBody>
      </p:sp>
      <p:sp>
        <p:nvSpPr>
          <p:cNvPr id="93" name="Oval 9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01:32</a:t>
            </a:r>
            <a:endParaRPr lang="en-US" sz="12600" dirty="0">
              <a:ln>
                <a:solidFill>
                  <a:schemeClr val="bg2">
                    <a:lumMod val="25000"/>
                  </a:schemeClr>
                </a:solidFill>
              </a:ln>
              <a:solidFill>
                <a:srgbClr val="FF0000"/>
              </a:solidFill>
            </a:endParaRPr>
          </a:p>
        </p:txBody>
      </p:sp>
      <p:sp>
        <p:nvSpPr>
          <p:cNvPr id="94" name="Oval 9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01:31</a:t>
            </a:r>
            <a:endParaRPr lang="en-US" sz="12600" dirty="0">
              <a:ln>
                <a:solidFill>
                  <a:schemeClr val="bg2">
                    <a:lumMod val="25000"/>
                  </a:schemeClr>
                </a:solidFill>
              </a:ln>
              <a:solidFill>
                <a:srgbClr val="FF0000"/>
              </a:solidFill>
            </a:endParaRPr>
          </a:p>
        </p:txBody>
      </p:sp>
      <p:sp>
        <p:nvSpPr>
          <p:cNvPr id="95" name="Oval 9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01:30</a:t>
            </a:r>
            <a:endParaRPr lang="en-US" sz="12600" dirty="0">
              <a:ln>
                <a:solidFill>
                  <a:schemeClr val="bg2">
                    <a:lumMod val="25000"/>
                  </a:schemeClr>
                </a:solidFill>
              </a:ln>
              <a:solidFill>
                <a:srgbClr val="FF0000"/>
              </a:solidFill>
            </a:endParaRPr>
          </a:p>
        </p:txBody>
      </p:sp>
      <p:sp>
        <p:nvSpPr>
          <p:cNvPr id="96" name="Oval 9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01:29</a:t>
            </a:r>
            <a:endParaRPr lang="en-US" sz="12600" dirty="0">
              <a:ln>
                <a:solidFill>
                  <a:schemeClr val="bg2">
                    <a:lumMod val="25000"/>
                  </a:schemeClr>
                </a:solidFill>
              </a:ln>
              <a:solidFill>
                <a:srgbClr val="FF0000"/>
              </a:solidFill>
            </a:endParaRPr>
          </a:p>
        </p:txBody>
      </p:sp>
      <p:sp>
        <p:nvSpPr>
          <p:cNvPr id="97" name="Oval 9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01:28</a:t>
            </a:r>
            <a:endParaRPr lang="en-US" sz="12600" dirty="0">
              <a:ln>
                <a:solidFill>
                  <a:schemeClr val="bg2">
                    <a:lumMod val="25000"/>
                  </a:schemeClr>
                </a:solidFill>
              </a:ln>
              <a:solidFill>
                <a:srgbClr val="FF0000"/>
              </a:solidFill>
            </a:endParaRPr>
          </a:p>
        </p:txBody>
      </p:sp>
      <p:sp>
        <p:nvSpPr>
          <p:cNvPr id="98" name="Oval 9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01:27</a:t>
            </a:r>
            <a:endParaRPr lang="en-US" sz="12600" dirty="0">
              <a:ln>
                <a:solidFill>
                  <a:schemeClr val="bg2">
                    <a:lumMod val="25000"/>
                  </a:schemeClr>
                </a:solidFill>
              </a:ln>
              <a:solidFill>
                <a:srgbClr val="FF0000"/>
              </a:solidFill>
            </a:endParaRPr>
          </a:p>
        </p:txBody>
      </p:sp>
      <p:sp>
        <p:nvSpPr>
          <p:cNvPr id="99" name="Oval 9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01:26</a:t>
            </a:r>
            <a:endParaRPr lang="en-US" sz="12600" dirty="0">
              <a:ln>
                <a:solidFill>
                  <a:schemeClr val="bg2">
                    <a:lumMod val="25000"/>
                  </a:schemeClr>
                </a:solidFill>
              </a:ln>
              <a:solidFill>
                <a:srgbClr val="FF0000"/>
              </a:solidFill>
            </a:endParaRPr>
          </a:p>
        </p:txBody>
      </p:sp>
      <p:sp>
        <p:nvSpPr>
          <p:cNvPr id="100" name="Oval 9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01:25</a:t>
            </a:r>
            <a:endParaRPr lang="en-US" sz="12600" dirty="0">
              <a:ln>
                <a:solidFill>
                  <a:schemeClr val="bg2">
                    <a:lumMod val="25000"/>
                  </a:schemeClr>
                </a:solidFill>
              </a:ln>
              <a:solidFill>
                <a:srgbClr val="FF0000"/>
              </a:solidFill>
            </a:endParaRPr>
          </a:p>
        </p:txBody>
      </p:sp>
      <p:sp>
        <p:nvSpPr>
          <p:cNvPr id="101" name="Oval 10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01:24</a:t>
            </a:r>
            <a:endParaRPr lang="en-US" sz="12600" dirty="0">
              <a:ln>
                <a:solidFill>
                  <a:schemeClr val="bg2">
                    <a:lumMod val="25000"/>
                  </a:schemeClr>
                </a:solidFill>
              </a:ln>
              <a:solidFill>
                <a:srgbClr val="FF0000"/>
              </a:solidFill>
            </a:endParaRPr>
          </a:p>
        </p:txBody>
      </p:sp>
      <p:sp>
        <p:nvSpPr>
          <p:cNvPr id="102" name="Oval 10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01:23</a:t>
            </a:r>
            <a:endParaRPr lang="en-US" sz="12600" dirty="0">
              <a:ln>
                <a:solidFill>
                  <a:schemeClr val="bg2">
                    <a:lumMod val="25000"/>
                  </a:schemeClr>
                </a:solidFill>
              </a:ln>
              <a:solidFill>
                <a:srgbClr val="FF0000"/>
              </a:solidFill>
            </a:endParaRPr>
          </a:p>
        </p:txBody>
      </p:sp>
      <p:sp>
        <p:nvSpPr>
          <p:cNvPr id="103" name="Oval 10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01:22</a:t>
            </a:r>
            <a:endParaRPr lang="en-US" sz="12600" dirty="0">
              <a:ln>
                <a:solidFill>
                  <a:schemeClr val="bg2">
                    <a:lumMod val="25000"/>
                  </a:schemeClr>
                </a:solidFill>
              </a:ln>
              <a:solidFill>
                <a:srgbClr val="FF0000"/>
              </a:solidFill>
            </a:endParaRPr>
          </a:p>
        </p:txBody>
      </p:sp>
      <p:sp>
        <p:nvSpPr>
          <p:cNvPr id="104" name="Oval 10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01:21</a:t>
            </a:r>
            <a:endParaRPr lang="en-US" sz="12600" dirty="0">
              <a:ln>
                <a:solidFill>
                  <a:schemeClr val="bg2">
                    <a:lumMod val="25000"/>
                  </a:schemeClr>
                </a:solidFill>
              </a:ln>
              <a:solidFill>
                <a:srgbClr val="FF0000"/>
              </a:solidFill>
            </a:endParaRPr>
          </a:p>
        </p:txBody>
      </p:sp>
      <p:sp>
        <p:nvSpPr>
          <p:cNvPr id="105" name="Oval 10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01:20</a:t>
            </a:r>
            <a:endParaRPr lang="en-US" sz="12600" dirty="0">
              <a:ln>
                <a:solidFill>
                  <a:schemeClr val="bg2">
                    <a:lumMod val="25000"/>
                  </a:schemeClr>
                </a:solidFill>
              </a:ln>
              <a:solidFill>
                <a:srgbClr val="FF0000"/>
              </a:solidFill>
            </a:endParaRPr>
          </a:p>
        </p:txBody>
      </p:sp>
      <p:sp>
        <p:nvSpPr>
          <p:cNvPr id="106" name="Oval 10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01:19</a:t>
            </a:r>
            <a:endParaRPr lang="en-US" sz="12600" dirty="0">
              <a:ln>
                <a:solidFill>
                  <a:schemeClr val="bg2">
                    <a:lumMod val="25000"/>
                  </a:schemeClr>
                </a:solidFill>
              </a:ln>
              <a:solidFill>
                <a:srgbClr val="FF0000"/>
              </a:solidFill>
            </a:endParaRPr>
          </a:p>
        </p:txBody>
      </p:sp>
      <p:sp>
        <p:nvSpPr>
          <p:cNvPr id="107" name="Oval 10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01:18</a:t>
            </a:r>
            <a:endParaRPr lang="en-US" sz="12600" dirty="0">
              <a:ln>
                <a:solidFill>
                  <a:schemeClr val="bg2">
                    <a:lumMod val="25000"/>
                  </a:schemeClr>
                </a:solidFill>
              </a:ln>
              <a:solidFill>
                <a:srgbClr val="FF0000"/>
              </a:solidFill>
            </a:endParaRPr>
          </a:p>
        </p:txBody>
      </p:sp>
      <p:sp>
        <p:nvSpPr>
          <p:cNvPr id="108" name="Oval 10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01:17</a:t>
            </a:r>
            <a:endParaRPr lang="en-US" sz="12600" dirty="0">
              <a:ln>
                <a:solidFill>
                  <a:schemeClr val="bg2">
                    <a:lumMod val="25000"/>
                  </a:schemeClr>
                </a:solidFill>
              </a:ln>
              <a:solidFill>
                <a:srgbClr val="FF0000"/>
              </a:solidFill>
            </a:endParaRPr>
          </a:p>
        </p:txBody>
      </p:sp>
      <p:sp>
        <p:nvSpPr>
          <p:cNvPr id="109" name="Oval 10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01:16</a:t>
            </a:r>
            <a:endParaRPr lang="en-US" sz="12600" dirty="0">
              <a:ln>
                <a:solidFill>
                  <a:schemeClr val="bg2">
                    <a:lumMod val="25000"/>
                  </a:schemeClr>
                </a:solidFill>
              </a:ln>
              <a:solidFill>
                <a:srgbClr val="FF0000"/>
              </a:solidFill>
            </a:endParaRPr>
          </a:p>
        </p:txBody>
      </p:sp>
      <p:sp>
        <p:nvSpPr>
          <p:cNvPr id="110" name="Oval 10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01:15</a:t>
            </a:r>
            <a:endParaRPr lang="en-US" sz="12600" dirty="0">
              <a:ln>
                <a:solidFill>
                  <a:schemeClr val="bg2">
                    <a:lumMod val="25000"/>
                  </a:schemeClr>
                </a:solidFill>
              </a:ln>
              <a:solidFill>
                <a:srgbClr val="FF0000"/>
              </a:solidFill>
            </a:endParaRPr>
          </a:p>
        </p:txBody>
      </p:sp>
      <p:sp>
        <p:nvSpPr>
          <p:cNvPr id="111" name="Oval 11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01:14</a:t>
            </a:r>
            <a:endParaRPr lang="en-US" sz="12600" dirty="0">
              <a:ln>
                <a:solidFill>
                  <a:schemeClr val="bg2">
                    <a:lumMod val="25000"/>
                  </a:schemeClr>
                </a:solidFill>
              </a:ln>
              <a:solidFill>
                <a:srgbClr val="FF0000"/>
              </a:solidFill>
            </a:endParaRPr>
          </a:p>
        </p:txBody>
      </p:sp>
      <p:sp>
        <p:nvSpPr>
          <p:cNvPr id="112" name="Oval 11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01:13</a:t>
            </a:r>
            <a:endParaRPr lang="en-US" sz="12600" dirty="0">
              <a:ln>
                <a:solidFill>
                  <a:schemeClr val="bg2">
                    <a:lumMod val="25000"/>
                  </a:schemeClr>
                </a:solidFill>
              </a:ln>
              <a:solidFill>
                <a:srgbClr val="FF0000"/>
              </a:solidFill>
            </a:endParaRPr>
          </a:p>
        </p:txBody>
      </p:sp>
      <p:sp>
        <p:nvSpPr>
          <p:cNvPr id="113" name="Oval 11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01:12</a:t>
            </a:r>
            <a:endParaRPr lang="en-US" sz="12600" dirty="0">
              <a:ln>
                <a:solidFill>
                  <a:schemeClr val="bg2">
                    <a:lumMod val="25000"/>
                  </a:schemeClr>
                </a:solidFill>
              </a:ln>
              <a:solidFill>
                <a:srgbClr val="FF0000"/>
              </a:solidFill>
            </a:endParaRPr>
          </a:p>
        </p:txBody>
      </p:sp>
      <p:sp>
        <p:nvSpPr>
          <p:cNvPr id="114" name="Oval 11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01:11</a:t>
            </a:r>
            <a:endParaRPr lang="en-US" sz="12600" dirty="0">
              <a:ln>
                <a:solidFill>
                  <a:schemeClr val="bg2">
                    <a:lumMod val="25000"/>
                  </a:schemeClr>
                </a:solidFill>
              </a:ln>
              <a:solidFill>
                <a:srgbClr val="FF0000"/>
              </a:solidFill>
            </a:endParaRPr>
          </a:p>
        </p:txBody>
      </p:sp>
      <p:sp>
        <p:nvSpPr>
          <p:cNvPr id="115" name="Oval 11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01:10</a:t>
            </a:r>
            <a:endParaRPr lang="en-US" sz="12600" dirty="0">
              <a:ln>
                <a:solidFill>
                  <a:schemeClr val="bg2">
                    <a:lumMod val="25000"/>
                  </a:schemeClr>
                </a:solidFill>
              </a:ln>
              <a:solidFill>
                <a:srgbClr val="FF0000"/>
              </a:solidFill>
            </a:endParaRPr>
          </a:p>
        </p:txBody>
      </p:sp>
      <p:sp>
        <p:nvSpPr>
          <p:cNvPr id="116" name="Oval 11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01:09</a:t>
            </a:r>
            <a:endParaRPr lang="en-US" sz="12600" dirty="0">
              <a:ln>
                <a:solidFill>
                  <a:schemeClr val="bg2">
                    <a:lumMod val="25000"/>
                  </a:schemeClr>
                </a:solidFill>
              </a:ln>
              <a:solidFill>
                <a:srgbClr val="FF0000"/>
              </a:solidFill>
            </a:endParaRPr>
          </a:p>
        </p:txBody>
      </p:sp>
      <p:sp>
        <p:nvSpPr>
          <p:cNvPr id="117" name="Oval 11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01:08</a:t>
            </a:r>
            <a:endParaRPr lang="en-US" sz="12600" dirty="0">
              <a:ln>
                <a:solidFill>
                  <a:schemeClr val="bg2">
                    <a:lumMod val="25000"/>
                  </a:schemeClr>
                </a:solidFill>
              </a:ln>
              <a:solidFill>
                <a:srgbClr val="FF0000"/>
              </a:solidFill>
            </a:endParaRPr>
          </a:p>
        </p:txBody>
      </p:sp>
      <p:sp>
        <p:nvSpPr>
          <p:cNvPr id="118" name="Oval 11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01:07</a:t>
            </a:r>
            <a:endParaRPr lang="en-US" sz="12600" dirty="0">
              <a:ln>
                <a:solidFill>
                  <a:schemeClr val="bg2">
                    <a:lumMod val="25000"/>
                  </a:schemeClr>
                </a:solidFill>
              </a:ln>
              <a:solidFill>
                <a:srgbClr val="FF0000"/>
              </a:solidFill>
            </a:endParaRPr>
          </a:p>
        </p:txBody>
      </p:sp>
      <p:sp>
        <p:nvSpPr>
          <p:cNvPr id="119" name="Oval 11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01:06</a:t>
            </a:r>
            <a:endParaRPr lang="en-US" sz="12600" dirty="0">
              <a:ln>
                <a:solidFill>
                  <a:schemeClr val="bg2">
                    <a:lumMod val="25000"/>
                  </a:schemeClr>
                </a:solidFill>
              </a:ln>
              <a:solidFill>
                <a:srgbClr val="FF0000"/>
              </a:solidFill>
            </a:endParaRPr>
          </a:p>
        </p:txBody>
      </p:sp>
      <p:sp>
        <p:nvSpPr>
          <p:cNvPr id="120" name="Oval 11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01:05</a:t>
            </a:r>
            <a:endParaRPr lang="en-US" sz="12600" dirty="0">
              <a:ln>
                <a:solidFill>
                  <a:schemeClr val="bg2">
                    <a:lumMod val="25000"/>
                  </a:schemeClr>
                </a:solidFill>
              </a:ln>
              <a:solidFill>
                <a:srgbClr val="FF0000"/>
              </a:solidFill>
            </a:endParaRPr>
          </a:p>
        </p:txBody>
      </p:sp>
      <p:sp>
        <p:nvSpPr>
          <p:cNvPr id="121" name="Oval 12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01:04</a:t>
            </a:r>
            <a:endParaRPr lang="en-US" sz="12600" dirty="0">
              <a:ln>
                <a:solidFill>
                  <a:schemeClr val="bg2">
                    <a:lumMod val="25000"/>
                  </a:schemeClr>
                </a:solidFill>
              </a:ln>
              <a:solidFill>
                <a:srgbClr val="FF0000"/>
              </a:solidFill>
            </a:endParaRPr>
          </a:p>
        </p:txBody>
      </p:sp>
      <p:sp>
        <p:nvSpPr>
          <p:cNvPr id="122" name="Oval 12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01:03</a:t>
            </a:r>
            <a:endParaRPr lang="en-US" sz="12600" dirty="0">
              <a:ln>
                <a:solidFill>
                  <a:schemeClr val="bg2">
                    <a:lumMod val="25000"/>
                  </a:schemeClr>
                </a:solidFill>
              </a:ln>
              <a:solidFill>
                <a:srgbClr val="FF0000"/>
              </a:solidFill>
            </a:endParaRPr>
          </a:p>
        </p:txBody>
      </p:sp>
      <p:sp>
        <p:nvSpPr>
          <p:cNvPr id="123" name="Oval 12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01:02</a:t>
            </a:r>
            <a:endParaRPr lang="en-US" sz="12600" dirty="0">
              <a:ln>
                <a:solidFill>
                  <a:schemeClr val="bg2">
                    <a:lumMod val="25000"/>
                  </a:schemeClr>
                </a:solidFill>
              </a:ln>
              <a:solidFill>
                <a:srgbClr val="FF0000"/>
              </a:solidFill>
            </a:endParaRPr>
          </a:p>
        </p:txBody>
      </p:sp>
      <p:sp>
        <p:nvSpPr>
          <p:cNvPr id="124" name="Oval 12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01:01</a:t>
            </a:r>
            <a:endParaRPr lang="en-US" sz="12600" dirty="0">
              <a:ln>
                <a:solidFill>
                  <a:schemeClr val="bg2">
                    <a:lumMod val="25000"/>
                  </a:schemeClr>
                </a:solidFill>
              </a:ln>
              <a:solidFill>
                <a:srgbClr val="FF0000"/>
              </a:solidFill>
            </a:endParaRPr>
          </a:p>
        </p:txBody>
      </p:sp>
      <p:sp>
        <p:nvSpPr>
          <p:cNvPr id="125" name="Oval 12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01:00</a:t>
            </a:r>
            <a:endParaRPr lang="en-US" sz="12600" dirty="0">
              <a:ln>
                <a:solidFill>
                  <a:schemeClr val="bg2">
                    <a:lumMod val="25000"/>
                  </a:schemeClr>
                </a:solidFill>
              </a:ln>
              <a:solidFill>
                <a:srgbClr val="FF0000"/>
              </a:solidFill>
            </a:endParaRPr>
          </a:p>
        </p:txBody>
      </p:sp>
      <p:sp>
        <p:nvSpPr>
          <p:cNvPr id="126" name="Oval 12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00:59</a:t>
            </a:r>
            <a:endParaRPr lang="en-US" sz="12600" dirty="0">
              <a:ln>
                <a:solidFill>
                  <a:schemeClr val="bg2">
                    <a:lumMod val="25000"/>
                  </a:schemeClr>
                </a:solidFill>
              </a:ln>
              <a:solidFill>
                <a:srgbClr val="FF0000"/>
              </a:solidFill>
            </a:endParaRPr>
          </a:p>
        </p:txBody>
      </p:sp>
      <p:sp>
        <p:nvSpPr>
          <p:cNvPr id="127" name="Oval 12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00:58</a:t>
            </a:r>
            <a:endParaRPr lang="en-US" sz="12600" dirty="0">
              <a:ln>
                <a:solidFill>
                  <a:schemeClr val="bg2">
                    <a:lumMod val="25000"/>
                  </a:schemeClr>
                </a:solidFill>
              </a:ln>
              <a:solidFill>
                <a:srgbClr val="FF0000"/>
              </a:solidFill>
            </a:endParaRPr>
          </a:p>
        </p:txBody>
      </p:sp>
      <p:sp>
        <p:nvSpPr>
          <p:cNvPr id="128" name="Oval 12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00:57</a:t>
            </a:r>
            <a:endParaRPr lang="en-US" sz="12600" dirty="0">
              <a:ln>
                <a:solidFill>
                  <a:schemeClr val="bg2">
                    <a:lumMod val="25000"/>
                  </a:schemeClr>
                </a:solidFill>
              </a:ln>
              <a:solidFill>
                <a:srgbClr val="FF0000"/>
              </a:solidFill>
            </a:endParaRPr>
          </a:p>
        </p:txBody>
      </p:sp>
      <p:sp>
        <p:nvSpPr>
          <p:cNvPr id="129" name="Oval 12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00:56</a:t>
            </a:r>
            <a:endParaRPr lang="en-US" sz="12600" dirty="0">
              <a:ln>
                <a:solidFill>
                  <a:schemeClr val="bg2">
                    <a:lumMod val="25000"/>
                  </a:schemeClr>
                </a:solidFill>
              </a:ln>
              <a:solidFill>
                <a:srgbClr val="FF0000"/>
              </a:solidFill>
            </a:endParaRPr>
          </a:p>
        </p:txBody>
      </p:sp>
      <p:sp>
        <p:nvSpPr>
          <p:cNvPr id="130" name="Oval 12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00:55</a:t>
            </a:r>
            <a:endParaRPr lang="en-US" sz="12600" dirty="0">
              <a:ln>
                <a:solidFill>
                  <a:schemeClr val="bg2">
                    <a:lumMod val="25000"/>
                  </a:schemeClr>
                </a:solidFill>
              </a:ln>
              <a:solidFill>
                <a:srgbClr val="FF0000"/>
              </a:solidFill>
            </a:endParaRPr>
          </a:p>
        </p:txBody>
      </p:sp>
      <p:sp>
        <p:nvSpPr>
          <p:cNvPr id="131" name="Oval 13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00:54</a:t>
            </a:r>
            <a:endParaRPr lang="en-US" sz="12600" dirty="0">
              <a:ln>
                <a:solidFill>
                  <a:schemeClr val="bg2">
                    <a:lumMod val="25000"/>
                  </a:schemeClr>
                </a:solidFill>
              </a:ln>
              <a:solidFill>
                <a:srgbClr val="FF0000"/>
              </a:solidFill>
            </a:endParaRPr>
          </a:p>
        </p:txBody>
      </p:sp>
      <p:sp>
        <p:nvSpPr>
          <p:cNvPr id="132" name="Oval 13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00:53</a:t>
            </a:r>
            <a:endParaRPr lang="en-US" sz="12600" dirty="0">
              <a:ln>
                <a:solidFill>
                  <a:schemeClr val="bg2">
                    <a:lumMod val="25000"/>
                  </a:schemeClr>
                </a:solidFill>
              </a:ln>
              <a:solidFill>
                <a:srgbClr val="FF0000"/>
              </a:solidFill>
            </a:endParaRPr>
          </a:p>
        </p:txBody>
      </p:sp>
      <p:sp>
        <p:nvSpPr>
          <p:cNvPr id="133" name="Oval 13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00:52</a:t>
            </a:r>
            <a:endParaRPr lang="en-US" sz="12600" dirty="0">
              <a:ln>
                <a:solidFill>
                  <a:schemeClr val="bg2">
                    <a:lumMod val="25000"/>
                  </a:schemeClr>
                </a:solidFill>
              </a:ln>
              <a:solidFill>
                <a:srgbClr val="FF0000"/>
              </a:solidFill>
            </a:endParaRPr>
          </a:p>
        </p:txBody>
      </p:sp>
      <p:sp>
        <p:nvSpPr>
          <p:cNvPr id="134" name="Oval 13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00:51</a:t>
            </a:r>
            <a:endParaRPr lang="en-US" sz="12600" dirty="0">
              <a:ln>
                <a:solidFill>
                  <a:schemeClr val="bg2">
                    <a:lumMod val="25000"/>
                  </a:schemeClr>
                </a:solidFill>
              </a:ln>
              <a:solidFill>
                <a:srgbClr val="FF0000"/>
              </a:solidFill>
            </a:endParaRPr>
          </a:p>
        </p:txBody>
      </p:sp>
      <p:sp>
        <p:nvSpPr>
          <p:cNvPr id="135" name="Oval 13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00:50</a:t>
            </a:r>
            <a:endParaRPr lang="en-US" sz="12600" dirty="0">
              <a:ln>
                <a:solidFill>
                  <a:schemeClr val="bg2">
                    <a:lumMod val="25000"/>
                  </a:schemeClr>
                </a:solidFill>
              </a:ln>
              <a:solidFill>
                <a:srgbClr val="FF0000"/>
              </a:solidFill>
            </a:endParaRPr>
          </a:p>
        </p:txBody>
      </p:sp>
      <p:sp>
        <p:nvSpPr>
          <p:cNvPr id="136" name="Oval 13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00:49</a:t>
            </a:r>
            <a:endParaRPr lang="en-US" sz="12600" dirty="0">
              <a:ln>
                <a:solidFill>
                  <a:schemeClr val="bg2">
                    <a:lumMod val="25000"/>
                  </a:schemeClr>
                </a:solidFill>
              </a:ln>
              <a:solidFill>
                <a:srgbClr val="FF0000"/>
              </a:solidFill>
            </a:endParaRPr>
          </a:p>
        </p:txBody>
      </p:sp>
      <p:sp>
        <p:nvSpPr>
          <p:cNvPr id="137" name="Oval 13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00:48</a:t>
            </a:r>
            <a:endParaRPr lang="en-US" sz="12600" dirty="0">
              <a:ln>
                <a:solidFill>
                  <a:schemeClr val="bg2">
                    <a:lumMod val="25000"/>
                  </a:schemeClr>
                </a:solidFill>
              </a:ln>
              <a:solidFill>
                <a:srgbClr val="FF0000"/>
              </a:solidFill>
            </a:endParaRPr>
          </a:p>
        </p:txBody>
      </p:sp>
      <p:sp>
        <p:nvSpPr>
          <p:cNvPr id="138" name="Oval 13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00:47</a:t>
            </a:r>
            <a:endParaRPr lang="en-US" sz="12600" dirty="0">
              <a:ln>
                <a:solidFill>
                  <a:schemeClr val="bg2">
                    <a:lumMod val="25000"/>
                  </a:schemeClr>
                </a:solidFill>
              </a:ln>
              <a:solidFill>
                <a:srgbClr val="FF0000"/>
              </a:solidFill>
            </a:endParaRPr>
          </a:p>
        </p:txBody>
      </p:sp>
      <p:sp>
        <p:nvSpPr>
          <p:cNvPr id="139" name="Oval 13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00:46</a:t>
            </a:r>
            <a:endParaRPr lang="en-US" sz="12600" dirty="0">
              <a:ln>
                <a:solidFill>
                  <a:schemeClr val="bg2">
                    <a:lumMod val="25000"/>
                  </a:schemeClr>
                </a:solidFill>
              </a:ln>
              <a:solidFill>
                <a:srgbClr val="FF0000"/>
              </a:solidFill>
            </a:endParaRPr>
          </a:p>
        </p:txBody>
      </p:sp>
      <p:sp>
        <p:nvSpPr>
          <p:cNvPr id="140" name="Oval 13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00:45</a:t>
            </a:r>
            <a:endParaRPr lang="en-US" sz="12600" dirty="0">
              <a:ln>
                <a:solidFill>
                  <a:schemeClr val="bg2">
                    <a:lumMod val="25000"/>
                  </a:schemeClr>
                </a:solidFill>
              </a:ln>
              <a:solidFill>
                <a:srgbClr val="FF0000"/>
              </a:solidFill>
            </a:endParaRPr>
          </a:p>
        </p:txBody>
      </p:sp>
      <p:sp>
        <p:nvSpPr>
          <p:cNvPr id="141" name="Oval 14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00:44</a:t>
            </a:r>
            <a:endParaRPr lang="en-US" sz="12600" dirty="0">
              <a:ln>
                <a:solidFill>
                  <a:schemeClr val="bg2">
                    <a:lumMod val="25000"/>
                  </a:schemeClr>
                </a:solidFill>
              </a:ln>
              <a:solidFill>
                <a:srgbClr val="FF0000"/>
              </a:solidFill>
            </a:endParaRPr>
          </a:p>
        </p:txBody>
      </p:sp>
      <p:sp>
        <p:nvSpPr>
          <p:cNvPr id="142" name="Oval 14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00:43</a:t>
            </a:r>
            <a:endParaRPr lang="en-US" sz="12600" dirty="0">
              <a:ln>
                <a:solidFill>
                  <a:schemeClr val="bg2">
                    <a:lumMod val="25000"/>
                  </a:schemeClr>
                </a:solidFill>
              </a:ln>
              <a:solidFill>
                <a:srgbClr val="FF0000"/>
              </a:solidFill>
            </a:endParaRPr>
          </a:p>
        </p:txBody>
      </p:sp>
      <p:sp>
        <p:nvSpPr>
          <p:cNvPr id="143" name="Oval 14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00:42</a:t>
            </a:r>
            <a:endParaRPr lang="en-US" sz="12600" dirty="0">
              <a:ln>
                <a:solidFill>
                  <a:schemeClr val="bg2">
                    <a:lumMod val="25000"/>
                  </a:schemeClr>
                </a:solidFill>
              </a:ln>
              <a:solidFill>
                <a:srgbClr val="FF0000"/>
              </a:solidFill>
            </a:endParaRPr>
          </a:p>
        </p:txBody>
      </p:sp>
      <p:sp>
        <p:nvSpPr>
          <p:cNvPr id="144" name="Oval 14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00:41</a:t>
            </a:r>
            <a:endParaRPr lang="en-US" sz="12600" dirty="0">
              <a:ln>
                <a:solidFill>
                  <a:schemeClr val="bg2">
                    <a:lumMod val="25000"/>
                  </a:schemeClr>
                </a:solidFill>
              </a:ln>
              <a:solidFill>
                <a:srgbClr val="FF0000"/>
              </a:solidFill>
            </a:endParaRPr>
          </a:p>
        </p:txBody>
      </p:sp>
      <p:sp>
        <p:nvSpPr>
          <p:cNvPr id="145" name="Oval 14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00:40</a:t>
            </a:r>
            <a:endParaRPr lang="en-US" sz="12600" dirty="0">
              <a:ln>
                <a:solidFill>
                  <a:schemeClr val="bg2">
                    <a:lumMod val="25000"/>
                  </a:schemeClr>
                </a:solidFill>
              </a:ln>
              <a:solidFill>
                <a:srgbClr val="FF0000"/>
              </a:solidFill>
            </a:endParaRPr>
          </a:p>
        </p:txBody>
      </p:sp>
      <p:sp>
        <p:nvSpPr>
          <p:cNvPr id="146" name="Oval 14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00:39</a:t>
            </a:r>
            <a:endParaRPr lang="en-US" sz="12600" dirty="0">
              <a:ln>
                <a:solidFill>
                  <a:schemeClr val="bg2">
                    <a:lumMod val="25000"/>
                  </a:schemeClr>
                </a:solidFill>
              </a:ln>
              <a:solidFill>
                <a:srgbClr val="FF0000"/>
              </a:solidFill>
            </a:endParaRPr>
          </a:p>
        </p:txBody>
      </p:sp>
      <p:sp>
        <p:nvSpPr>
          <p:cNvPr id="147" name="Oval 14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00:38</a:t>
            </a:r>
            <a:endParaRPr lang="en-US" sz="12600" dirty="0">
              <a:ln>
                <a:solidFill>
                  <a:schemeClr val="bg2">
                    <a:lumMod val="25000"/>
                  </a:schemeClr>
                </a:solidFill>
              </a:ln>
              <a:solidFill>
                <a:srgbClr val="FF0000"/>
              </a:solidFill>
            </a:endParaRPr>
          </a:p>
        </p:txBody>
      </p:sp>
      <p:sp>
        <p:nvSpPr>
          <p:cNvPr id="148" name="Oval 14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00:37</a:t>
            </a:r>
            <a:endParaRPr lang="en-US" sz="12600" dirty="0">
              <a:ln>
                <a:solidFill>
                  <a:schemeClr val="bg2">
                    <a:lumMod val="25000"/>
                  </a:schemeClr>
                </a:solidFill>
              </a:ln>
              <a:solidFill>
                <a:srgbClr val="FF0000"/>
              </a:solidFill>
            </a:endParaRPr>
          </a:p>
        </p:txBody>
      </p:sp>
      <p:sp>
        <p:nvSpPr>
          <p:cNvPr id="149" name="Oval 14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00:36</a:t>
            </a:r>
            <a:endParaRPr lang="en-US" sz="12600" dirty="0">
              <a:ln>
                <a:solidFill>
                  <a:schemeClr val="bg2">
                    <a:lumMod val="25000"/>
                  </a:schemeClr>
                </a:solidFill>
              </a:ln>
              <a:solidFill>
                <a:srgbClr val="FF0000"/>
              </a:solidFill>
            </a:endParaRPr>
          </a:p>
        </p:txBody>
      </p:sp>
      <p:sp>
        <p:nvSpPr>
          <p:cNvPr id="150" name="Oval 14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00:35</a:t>
            </a:r>
            <a:endParaRPr lang="en-US" sz="12600" dirty="0">
              <a:ln>
                <a:solidFill>
                  <a:schemeClr val="bg2">
                    <a:lumMod val="25000"/>
                  </a:schemeClr>
                </a:solidFill>
              </a:ln>
              <a:solidFill>
                <a:srgbClr val="FF0000"/>
              </a:solidFill>
            </a:endParaRPr>
          </a:p>
        </p:txBody>
      </p:sp>
      <p:sp>
        <p:nvSpPr>
          <p:cNvPr id="151" name="Oval 15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00:34</a:t>
            </a:r>
            <a:endParaRPr lang="en-US" sz="12600" dirty="0">
              <a:ln>
                <a:solidFill>
                  <a:schemeClr val="bg2">
                    <a:lumMod val="25000"/>
                  </a:schemeClr>
                </a:solidFill>
              </a:ln>
              <a:solidFill>
                <a:srgbClr val="FF0000"/>
              </a:solidFill>
            </a:endParaRPr>
          </a:p>
        </p:txBody>
      </p:sp>
      <p:sp>
        <p:nvSpPr>
          <p:cNvPr id="152" name="Oval 15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00:33</a:t>
            </a:r>
            <a:endParaRPr lang="en-US" sz="12600" dirty="0">
              <a:ln>
                <a:solidFill>
                  <a:schemeClr val="bg2">
                    <a:lumMod val="25000"/>
                  </a:schemeClr>
                </a:solidFill>
              </a:ln>
              <a:solidFill>
                <a:srgbClr val="FF0000"/>
              </a:solidFill>
            </a:endParaRPr>
          </a:p>
        </p:txBody>
      </p:sp>
      <p:sp>
        <p:nvSpPr>
          <p:cNvPr id="153" name="Oval 15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00:32</a:t>
            </a:r>
            <a:endParaRPr lang="en-US" sz="12600" dirty="0">
              <a:ln>
                <a:solidFill>
                  <a:schemeClr val="bg2">
                    <a:lumMod val="25000"/>
                  </a:schemeClr>
                </a:solidFill>
              </a:ln>
              <a:solidFill>
                <a:srgbClr val="FF0000"/>
              </a:solidFill>
            </a:endParaRPr>
          </a:p>
        </p:txBody>
      </p:sp>
      <p:sp>
        <p:nvSpPr>
          <p:cNvPr id="154" name="Oval 15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00:31</a:t>
            </a:r>
            <a:endParaRPr lang="en-US" sz="12600" dirty="0">
              <a:ln>
                <a:solidFill>
                  <a:schemeClr val="bg2">
                    <a:lumMod val="25000"/>
                  </a:schemeClr>
                </a:solidFill>
              </a:ln>
              <a:solidFill>
                <a:srgbClr val="FF0000"/>
              </a:solidFill>
            </a:endParaRPr>
          </a:p>
        </p:txBody>
      </p:sp>
      <p:sp>
        <p:nvSpPr>
          <p:cNvPr id="155" name="Oval 15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00:30</a:t>
            </a:r>
            <a:endParaRPr lang="en-US" sz="12600" dirty="0">
              <a:ln>
                <a:solidFill>
                  <a:schemeClr val="bg2">
                    <a:lumMod val="25000"/>
                  </a:schemeClr>
                </a:solidFill>
              </a:ln>
              <a:solidFill>
                <a:srgbClr val="FF0000"/>
              </a:solidFill>
            </a:endParaRPr>
          </a:p>
        </p:txBody>
      </p:sp>
      <p:sp>
        <p:nvSpPr>
          <p:cNvPr id="156" name="Oval 15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00:29</a:t>
            </a:r>
            <a:endParaRPr lang="en-US" sz="12600" dirty="0">
              <a:ln>
                <a:solidFill>
                  <a:schemeClr val="bg2">
                    <a:lumMod val="25000"/>
                  </a:schemeClr>
                </a:solidFill>
              </a:ln>
              <a:solidFill>
                <a:srgbClr val="FF0000"/>
              </a:solidFill>
            </a:endParaRPr>
          </a:p>
        </p:txBody>
      </p:sp>
      <p:sp>
        <p:nvSpPr>
          <p:cNvPr id="157" name="Oval 15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00:28</a:t>
            </a:r>
            <a:endParaRPr lang="en-US" sz="12600" dirty="0">
              <a:ln>
                <a:solidFill>
                  <a:schemeClr val="bg2">
                    <a:lumMod val="25000"/>
                  </a:schemeClr>
                </a:solidFill>
              </a:ln>
              <a:solidFill>
                <a:srgbClr val="FF0000"/>
              </a:solidFill>
            </a:endParaRPr>
          </a:p>
        </p:txBody>
      </p:sp>
      <p:sp>
        <p:nvSpPr>
          <p:cNvPr id="158" name="Oval 15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00:27</a:t>
            </a:r>
            <a:endParaRPr lang="en-US" sz="12600" dirty="0">
              <a:ln>
                <a:solidFill>
                  <a:schemeClr val="bg2">
                    <a:lumMod val="25000"/>
                  </a:schemeClr>
                </a:solidFill>
              </a:ln>
              <a:solidFill>
                <a:srgbClr val="FF0000"/>
              </a:solidFill>
            </a:endParaRPr>
          </a:p>
        </p:txBody>
      </p:sp>
      <p:sp>
        <p:nvSpPr>
          <p:cNvPr id="159" name="Oval 15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00:26</a:t>
            </a:r>
            <a:endParaRPr lang="en-US" sz="12600" dirty="0">
              <a:ln>
                <a:solidFill>
                  <a:schemeClr val="bg2">
                    <a:lumMod val="25000"/>
                  </a:schemeClr>
                </a:solidFill>
              </a:ln>
              <a:solidFill>
                <a:srgbClr val="FF0000"/>
              </a:solidFill>
            </a:endParaRPr>
          </a:p>
        </p:txBody>
      </p:sp>
      <p:sp>
        <p:nvSpPr>
          <p:cNvPr id="160" name="Oval 15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00:25</a:t>
            </a:r>
            <a:endParaRPr lang="en-US" sz="12600" dirty="0">
              <a:ln>
                <a:solidFill>
                  <a:schemeClr val="bg2">
                    <a:lumMod val="25000"/>
                  </a:schemeClr>
                </a:solidFill>
              </a:ln>
              <a:solidFill>
                <a:srgbClr val="FF0000"/>
              </a:solidFill>
            </a:endParaRPr>
          </a:p>
        </p:txBody>
      </p:sp>
      <p:sp>
        <p:nvSpPr>
          <p:cNvPr id="161" name="Oval 16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00:24</a:t>
            </a:r>
            <a:endParaRPr lang="en-US" sz="12600" dirty="0">
              <a:ln>
                <a:solidFill>
                  <a:schemeClr val="bg2">
                    <a:lumMod val="25000"/>
                  </a:schemeClr>
                </a:solidFill>
              </a:ln>
              <a:solidFill>
                <a:srgbClr val="FF0000"/>
              </a:solidFill>
            </a:endParaRPr>
          </a:p>
        </p:txBody>
      </p:sp>
      <p:sp>
        <p:nvSpPr>
          <p:cNvPr id="162" name="Oval 16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00:23</a:t>
            </a:r>
            <a:endParaRPr lang="en-US" sz="12600" dirty="0">
              <a:ln>
                <a:solidFill>
                  <a:schemeClr val="bg2">
                    <a:lumMod val="25000"/>
                  </a:schemeClr>
                </a:solidFill>
              </a:ln>
              <a:solidFill>
                <a:srgbClr val="FF0000"/>
              </a:solidFill>
            </a:endParaRPr>
          </a:p>
        </p:txBody>
      </p:sp>
      <p:sp>
        <p:nvSpPr>
          <p:cNvPr id="163" name="Oval 16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00:22</a:t>
            </a:r>
            <a:endParaRPr lang="en-US" sz="12600" dirty="0">
              <a:ln>
                <a:solidFill>
                  <a:schemeClr val="bg2">
                    <a:lumMod val="25000"/>
                  </a:schemeClr>
                </a:solidFill>
              </a:ln>
              <a:solidFill>
                <a:srgbClr val="FF0000"/>
              </a:solidFill>
            </a:endParaRPr>
          </a:p>
        </p:txBody>
      </p:sp>
      <p:sp>
        <p:nvSpPr>
          <p:cNvPr id="164" name="Oval 16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00:21</a:t>
            </a:r>
            <a:endParaRPr lang="en-US" sz="12600" dirty="0">
              <a:ln>
                <a:solidFill>
                  <a:schemeClr val="bg2">
                    <a:lumMod val="25000"/>
                  </a:schemeClr>
                </a:solidFill>
              </a:ln>
              <a:solidFill>
                <a:srgbClr val="FF0000"/>
              </a:solidFill>
            </a:endParaRPr>
          </a:p>
        </p:txBody>
      </p:sp>
      <p:sp>
        <p:nvSpPr>
          <p:cNvPr id="165" name="Oval 16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00:20</a:t>
            </a:r>
            <a:endParaRPr lang="en-US" sz="12600" dirty="0">
              <a:ln>
                <a:solidFill>
                  <a:schemeClr val="bg2">
                    <a:lumMod val="25000"/>
                  </a:schemeClr>
                </a:solidFill>
              </a:ln>
              <a:solidFill>
                <a:srgbClr val="FF0000"/>
              </a:solidFill>
            </a:endParaRPr>
          </a:p>
        </p:txBody>
      </p:sp>
      <p:sp>
        <p:nvSpPr>
          <p:cNvPr id="166" name="Oval 16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00:19</a:t>
            </a:r>
            <a:endParaRPr lang="en-US" sz="12600" dirty="0">
              <a:ln>
                <a:solidFill>
                  <a:schemeClr val="bg2">
                    <a:lumMod val="25000"/>
                  </a:schemeClr>
                </a:solidFill>
              </a:ln>
              <a:solidFill>
                <a:srgbClr val="FF0000"/>
              </a:solidFill>
            </a:endParaRPr>
          </a:p>
        </p:txBody>
      </p:sp>
      <p:sp>
        <p:nvSpPr>
          <p:cNvPr id="167" name="Oval 16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00:18</a:t>
            </a:r>
            <a:endParaRPr lang="en-US" sz="12600" dirty="0">
              <a:ln>
                <a:solidFill>
                  <a:schemeClr val="bg2">
                    <a:lumMod val="25000"/>
                  </a:schemeClr>
                </a:solidFill>
              </a:ln>
              <a:solidFill>
                <a:srgbClr val="FF0000"/>
              </a:solidFill>
            </a:endParaRPr>
          </a:p>
        </p:txBody>
      </p:sp>
      <p:sp>
        <p:nvSpPr>
          <p:cNvPr id="168" name="Oval 16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00:17</a:t>
            </a:r>
            <a:endParaRPr lang="en-US" sz="12600" dirty="0">
              <a:ln>
                <a:solidFill>
                  <a:schemeClr val="bg2">
                    <a:lumMod val="25000"/>
                  </a:schemeClr>
                </a:solidFill>
              </a:ln>
              <a:solidFill>
                <a:srgbClr val="FF0000"/>
              </a:solidFill>
            </a:endParaRPr>
          </a:p>
        </p:txBody>
      </p:sp>
      <p:sp>
        <p:nvSpPr>
          <p:cNvPr id="169" name="Oval 16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00:16</a:t>
            </a:r>
            <a:endParaRPr lang="en-US" sz="12600" dirty="0">
              <a:ln>
                <a:solidFill>
                  <a:schemeClr val="bg2">
                    <a:lumMod val="25000"/>
                  </a:schemeClr>
                </a:solidFill>
              </a:ln>
              <a:solidFill>
                <a:srgbClr val="FF0000"/>
              </a:solidFill>
            </a:endParaRPr>
          </a:p>
        </p:txBody>
      </p:sp>
      <p:sp>
        <p:nvSpPr>
          <p:cNvPr id="170" name="Oval 16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00:15</a:t>
            </a:r>
            <a:endParaRPr lang="en-US" sz="12600" dirty="0">
              <a:ln>
                <a:solidFill>
                  <a:schemeClr val="bg2">
                    <a:lumMod val="25000"/>
                  </a:schemeClr>
                </a:solidFill>
              </a:ln>
              <a:solidFill>
                <a:srgbClr val="FF0000"/>
              </a:solidFill>
            </a:endParaRPr>
          </a:p>
        </p:txBody>
      </p:sp>
      <p:sp>
        <p:nvSpPr>
          <p:cNvPr id="171" name="Oval 17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00:14</a:t>
            </a:r>
            <a:endParaRPr lang="en-US" sz="12600" dirty="0">
              <a:ln>
                <a:solidFill>
                  <a:schemeClr val="bg2">
                    <a:lumMod val="25000"/>
                  </a:schemeClr>
                </a:solidFill>
              </a:ln>
              <a:solidFill>
                <a:srgbClr val="FF0000"/>
              </a:solidFill>
            </a:endParaRPr>
          </a:p>
        </p:txBody>
      </p:sp>
      <p:sp>
        <p:nvSpPr>
          <p:cNvPr id="172" name="Oval 17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00:13</a:t>
            </a:r>
            <a:endParaRPr lang="en-US" sz="12600" dirty="0">
              <a:ln>
                <a:solidFill>
                  <a:schemeClr val="bg2">
                    <a:lumMod val="25000"/>
                  </a:schemeClr>
                </a:solidFill>
              </a:ln>
              <a:solidFill>
                <a:srgbClr val="FF0000"/>
              </a:solidFill>
            </a:endParaRPr>
          </a:p>
        </p:txBody>
      </p:sp>
      <p:sp>
        <p:nvSpPr>
          <p:cNvPr id="173" name="Oval 17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00:12</a:t>
            </a:r>
            <a:endParaRPr lang="en-US" sz="12600" dirty="0">
              <a:ln>
                <a:solidFill>
                  <a:schemeClr val="bg2">
                    <a:lumMod val="25000"/>
                  </a:schemeClr>
                </a:solidFill>
              </a:ln>
              <a:solidFill>
                <a:srgbClr val="FF0000"/>
              </a:solidFill>
            </a:endParaRPr>
          </a:p>
        </p:txBody>
      </p:sp>
      <p:sp>
        <p:nvSpPr>
          <p:cNvPr id="174" name="Oval 17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00:11</a:t>
            </a:r>
            <a:endParaRPr lang="en-US" sz="12600" dirty="0">
              <a:ln>
                <a:solidFill>
                  <a:schemeClr val="bg2">
                    <a:lumMod val="25000"/>
                  </a:schemeClr>
                </a:solidFill>
              </a:ln>
              <a:solidFill>
                <a:srgbClr val="FF0000"/>
              </a:solidFill>
            </a:endParaRPr>
          </a:p>
        </p:txBody>
      </p:sp>
      <p:sp>
        <p:nvSpPr>
          <p:cNvPr id="175" name="Oval 17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00:10</a:t>
            </a:r>
            <a:endParaRPr lang="en-US" sz="12600" dirty="0">
              <a:ln>
                <a:solidFill>
                  <a:schemeClr val="bg2">
                    <a:lumMod val="25000"/>
                  </a:schemeClr>
                </a:solidFill>
              </a:ln>
              <a:solidFill>
                <a:srgbClr val="FF0000"/>
              </a:solidFill>
            </a:endParaRPr>
          </a:p>
        </p:txBody>
      </p:sp>
      <p:sp>
        <p:nvSpPr>
          <p:cNvPr id="176" name="Oval 175"/>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00:09</a:t>
            </a:r>
            <a:endParaRPr lang="en-US" sz="12600" dirty="0">
              <a:ln>
                <a:solidFill>
                  <a:schemeClr val="bg2">
                    <a:lumMod val="25000"/>
                  </a:schemeClr>
                </a:solidFill>
              </a:ln>
              <a:solidFill>
                <a:srgbClr val="FF0000"/>
              </a:solidFill>
            </a:endParaRPr>
          </a:p>
        </p:txBody>
      </p:sp>
      <p:sp>
        <p:nvSpPr>
          <p:cNvPr id="177" name="Oval 176"/>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00:08</a:t>
            </a:r>
            <a:endParaRPr lang="en-US" sz="12600" dirty="0">
              <a:ln>
                <a:solidFill>
                  <a:schemeClr val="bg2">
                    <a:lumMod val="25000"/>
                  </a:schemeClr>
                </a:solidFill>
              </a:ln>
              <a:solidFill>
                <a:srgbClr val="FF0000"/>
              </a:solidFill>
            </a:endParaRPr>
          </a:p>
        </p:txBody>
      </p:sp>
      <p:sp>
        <p:nvSpPr>
          <p:cNvPr id="178" name="Oval 177"/>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00:07</a:t>
            </a:r>
            <a:endParaRPr lang="en-US" sz="12600" dirty="0">
              <a:ln>
                <a:solidFill>
                  <a:schemeClr val="bg2">
                    <a:lumMod val="25000"/>
                  </a:schemeClr>
                </a:solidFill>
              </a:ln>
              <a:solidFill>
                <a:srgbClr val="FF0000"/>
              </a:solidFill>
            </a:endParaRPr>
          </a:p>
        </p:txBody>
      </p:sp>
      <p:sp>
        <p:nvSpPr>
          <p:cNvPr id="179" name="Oval 178"/>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00:06</a:t>
            </a:r>
            <a:endParaRPr lang="en-US" sz="12600" dirty="0">
              <a:ln>
                <a:solidFill>
                  <a:schemeClr val="bg2">
                    <a:lumMod val="25000"/>
                  </a:schemeClr>
                </a:solidFill>
              </a:ln>
              <a:solidFill>
                <a:srgbClr val="FF0000"/>
              </a:solidFill>
            </a:endParaRPr>
          </a:p>
        </p:txBody>
      </p:sp>
      <p:sp>
        <p:nvSpPr>
          <p:cNvPr id="180" name="Oval 179"/>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00:05</a:t>
            </a:r>
            <a:endParaRPr lang="en-US" sz="12600" dirty="0">
              <a:ln>
                <a:solidFill>
                  <a:schemeClr val="bg2">
                    <a:lumMod val="25000"/>
                  </a:schemeClr>
                </a:solidFill>
              </a:ln>
              <a:solidFill>
                <a:srgbClr val="FF0000"/>
              </a:solidFill>
            </a:endParaRPr>
          </a:p>
        </p:txBody>
      </p:sp>
      <p:sp>
        <p:nvSpPr>
          <p:cNvPr id="181" name="Oval 180"/>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00:04</a:t>
            </a:r>
            <a:endParaRPr lang="en-US" sz="12600" dirty="0">
              <a:ln>
                <a:solidFill>
                  <a:schemeClr val="bg2">
                    <a:lumMod val="25000"/>
                  </a:schemeClr>
                </a:solidFill>
              </a:ln>
              <a:solidFill>
                <a:srgbClr val="FF0000"/>
              </a:solidFill>
            </a:endParaRPr>
          </a:p>
        </p:txBody>
      </p:sp>
      <p:sp>
        <p:nvSpPr>
          <p:cNvPr id="182" name="Oval 181"/>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00:03</a:t>
            </a:r>
            <a:endParaRPr lang="en-US" sz="12600" dirty="0">
              <a:ln>
                <a:solidFill>
                  <a:schemeClr val="bg2">
                    <a:lumMod val="25000"/>
                  </a:schemeClr>
                </a:solidFill>
              </a:ln>
              <a:solidFill>
                <a:srgbClr val="FF0000"/>
              </a:solidFill>
            </a:endParaRPr>
          </a:p>
        </p:txBody>
      </p:sp>
      <p:sp>
        <p:nvSpPr>
          <p:cNvPr id="183" name="Oval 182"/>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00:02</a:t>
            </a:r>
            <a:endParaRPr lang="en-US" sz="12600" dirty="0">
              <a:ln>
                <a:solidFill>
                  <a:schemeClr val="bg2">
                    <a:lumMod val="25000"/>
                  </a:schemeClr>
                </a:solidFill>
              </a:ln>
              <a:solidFill>
                <a:srgbClr val="FF0000"/>
              </a:solidFill>
            </a:endParaRPr>
          </a:p>
        </p:txBody>
      </p:sp>
      <p:sp>
        <p:nvSpPr>
          <p:cNvPr id="184" name="Oval 183"/>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a:ln>
                  <a:solidFill>
                    <a:schemeClr val="bg2">
                      <a:lumMod val="25000"/>
                    </a:schemeClr>
                  </a:solidFill>
                </a:ln>
                <a:solidFill>
                  <a:srgbClr val="FF0000"/>
                </a:solidFill>
              </a:rPr>
              <a:t>00:01</a:t>
            </a:r>
            <a:endParaRPr lang="en-US" sz="12600" dirty="0">
              <a:ln>
                <a:solidFill>
                  <a:schemeClr val="bg2">
                    <a:lumMod val="25000"/>
                  </a:schemeClr>
                </a:solidFill>
              </a:ln>
              <a:solidFill>
                <a:srgbClr val="FF0000"/>
              </a:solidFill>
            </a:endParaRPr>
          </a:p>
        </p:txBody>
      </p:sp>
      <p:sp>
        <p:nvSpPr>
          <p:cNvPr id="185" name="Oval 184"/>
          <p:cNvSpPr/>
          <p:nvPr/>
        </p:nvSpPr>
        <p:spPr>
          <a:xfrm>
            <a:off x="2753041" y="13834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dirty="0">
                <a:ln>
                  <a:solidFill>
                    <a:schemeClr val="bg2">
                      <a:lumMod val="25000"/>
                    </a:schemeClr>
                  </a:solidFill>
                </a:ln>
                <a:solidFill>
                  <a:srgbClr val="FF0000"/>
                </a:solidFill>
              </a:rPr>
              <a:t>00:00</a:t>
            </a:r>
          </a:p>
        </p:txBody>
      </p:sp>
      <p:sp>
        <p:nvSpPr>
          <p:cNvPr id="186" name="Oval 185"/>
          <p:cNvSpPr/>
          <p:nvPr/>
        </p:nvSpPr>
        <p:spPr>
          <a:xfrm>
            <a:off x="2682248" y="13716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dirty="0">
                <a:ln>
                  <a:solidFill>
                    <a:schemeClr val="bg2">
                      <a:lumMod val="25000"/>
                    </a:schemeClr>
                  </a:solidFill>
                </a:ln>
                <a:solidFill>
                  <a:srgbClr val="FF0000"/>
                </a:solidFill>
              </a:rPr>
              <a:t>00:00</a:t>
            </a:r>
          </a:p>
        </p:txBody>
      </p:sp>
      <p:sp>
        <p:nvSpPr>
          <p:cNvPr id="187" name="Oval 186"/>
          <p:cNvSpPr/>
          <p:nvPr/>
        </p:nvSpPr>
        <p:spPr>
          <a:xfrm>
            <a:off x="2682248" y="1371600"/>
            <a:ext cx="8947355" cy="4206240"/>
          </a:xfrm>
          <a:prstGeom prst="ellipse">
            <a:avLst/>
          </a:prstGeom>
          <a:ln w="76200"/>
        </p:spPr>
        <p:style>
          <a:lnRef idx="2">
            <a:schemeClr val="accent2"/>
          </a:lnRef>
          <a:fillRef idx="1">
            <a:schemeClr val="lt1"/>
          </a:fillRef>
          <a:effectRef idx="0">
            <a:schemeClr val="accent2"/>
          </a:effectRef>
          <a:fontRef idx="minor">
            <a:schemeClr val="dk1"/>
          </a:fontRef>
        </p:style>
        <p:txBody>
          <a:bodyPr lIns="130586" tIns="65294" rIns="130586" bIns="65294" rtlCol="0" anchor="ctr"/>
          <a:lstStyle/>
          <a:p>
            <a:pPr algn="ctr"/>
            <a:r>
              <a:rPr lang="en-US" sz="12600" dirty="0">
                <a:ln>
                  <a:solidFill>
                    <a:schemeClr val="bg2">
                      <a:lumMod val="25000"/>
                    </a:schemeClr>
                  </a:solidFill>
                </a:ln>
                <a:solidFill>
                  <a:srgbClr val="FF0000"/>
                </a:solidFill>
              </a:rPr>
              <a:t>00:00</a:t>
            </a:r>
          </a:p>
        </p:txBody>
      </p:sp>
    </p:spTree>
    <p:extLst>
      <p:ext uri="{BB962C8B-B14F-4D97-AF65-F5344CB8AC3E}">
        <p14:creationId xmlns:p14="http://schemas.microsoft.com/office/powerpoint/2010/main" val="2770540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1" presetClass="entr" presetSubtype="0" fill="hold" grpId="0" nodeType="afterEffect">
                                  <p:stCondLst>
                                    <p:cond delay="0"/>
                                  </p:stCondLst>
                                  <p:childTnLst>
                                    <p:set>
                                      <p:cBhvr>
                                        <p:cTn id="6" dur="1000">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lick.wav"/>
                                        </p:tgtEl>
                                      </p:cMediaNode>
                                    </p:audio>
                                  </p:subTnLst>
                                </p:cTn>
                              </p:par>
                            </p:childTnLst>
                          </p:cTn>
                        </p:par>
                        <p:par>
                          <p:cTn id="7" fill="hold">
                            <p:stCondLst>
                              <p:cond delay="1000"/>
                            </p:stCondLst>
                            <p:childTnLst>
                              <p:par>
                                <p:cTn id="8" presetID="11" presetClass="entr" presetSubtype="0" fill="hold" grpId="0" nodeType="afterEffect">
                                  <p:stCondLst>
                                    <p:cond delay="0"/>
                                  </p:stCondLst>
                                  <p:childTnLst>
                                    <p:set>
                                      <p:cBhvr>
                                        <p:cTn id="9" dur="1000">
                                          <p:stCondLst>
                                            <p:cond delay="0"/>
                                          </p:stCondLst>
                                        </p:cTn>
                                        <p:tgtEl>
                                          <p:spTgt spid="6"/>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2" name="click.wav"/>
                                        </p:tgtEl>
                                      </p:cMediaNode>
                                    </p:audio>
                                  </p:subTnLst>
                                </p:cTn>
                              </p:par>
                            </p:childTnLst>
                          </p:cTn>
                        </p:par>
                        <p:par>
                          <p:cTn id="10" fill="hold">
                            <p:stCondLst>
                              <p:cond delay="2000"/>
                            </p:stCondLst>
                            <p:childTnLst>
                              <p:par>
                                <p:cTn id="11" presetID="11" presetClass="entr" presetSubtype="0" fill="hold" grpId="0" nodeType="afterEffect">
                                  <p:stCondLst>
                                    <p:cond delay="0"/>
                                  </p:stCondLst>
                                  <p:childTnLst>
                                    <p:set>
                                      <p:cBhvr>
                                        <p:cTn id="12" dur="1000">
                                          <p:stCondLst>
                                            <p:cond delay="0"/>
                                          </p:stCondLst>
                                        </p:cTn>
                                        <p:tgtEl>
                                          <p:spTgt spid="7"/>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2" name="click.wav"/>
                                        </p:tgtEl>
                                      </p:cMediaNode>
                                    </p:audio>
                                  </p:subTnLst>
                                </p:cTn>
                              </p:par>
                            </p:childTnLst>
                          </p:cTn>
                        </p:par>
                        <p:par>
                          <p:cTn id="13" fill="hold">
                            <p:stCondLst>
                              <p:cond delay="3000"/>
                            </p:stCondLst>
                            <p:childTnLst>
                              <p:par>
                                <p:cTn id="14" presetID="11" presetClass="entr" presetSubtype="0" fill="hold" grpId="0" nodeType="afterEffect">
                                  <p:stCondLst>
                                    <p:cond delay="0"/>
                                  </p:stCondLst>
                                  <p:childTnLst>
                                    <p:set>
                                      <p:cBhvr>
                                        <p:cTn id="15" dur="1000">
                                          <p:stCondLst>
                                            <p:cond delay="0"/>
                                          </p:stCondLst>
                                        </p:cTn>
                                        <p:tgtEl>
                                          <p:spTgt spid="8"/>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2" name="click.wav"/>
                                        </p:tgtEl>
                                      </p:cMediaNode>
                                    </p:audio>
                                  </p:subTnLst>
                                </p:cTn>
                              </p:par>
                            </p:childTnLst>
                          </p:cTn>
                        </p:par>
                        <p:par>
                          <p:cTn id="16" fill="hold">
                            <p:stCondLst>
                              <p:cond delay="4000"/>
                            </p:stCondLst>
                            <p:childTnLst>
                              <p:par>
                                <p:cTn id="17" presetID="11" presetClass="entr" presetSubtype="0" fill="hold" grpId="0" nodeType="afterEffect">
                                  <p:stCondLst>
                                    <p:cond delay="0"/>
                                  </p:stCondLst>
                                  <p:childTnLst>
                                    <p:set>
                                      <p:cBhvr>
                                        <p:cTn id="18" dur="1000">
                                          <p:stCondLst>
                                            <p:cond delay="0"/>
                                          </p:stCondLst>
                                        </p:cTn>
                                        <p:tgtEl>
                                          <p:spTgt spid="9"/>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childTnLst>
                          </p:cTn>
                        </p:par>
                        <p:par>
                          <p:cTn id="19" fill="hold">
                            <p:stCondLst>
                              <p:cond delay="5000"/>
                            </p:stCondLst>
                            <p:childTnLst>
                              <p:par>
                                <p:cTn id="20" presetID="11" presetClass="entr" presetSubtype="0" fill="hold" grpId="0" nodeType="afterEffect">
                                  <p:stCondLst>
                                    <p:cond delay="0"/>
                                  </p:stCondLst>
                                  <p:childTnLst>
                                    <p:set>
                                      <p:cBhvr>
                                        <p:cTn id="21" dur="1000">
                                          <p:stCondLst>
                                            <p:cond delay="0"/>
                                          </p:stCondLst>
                                        </p:cTn>
                                        <p:tgtEl>
                                          <p:spTgt spid="10"/>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2" name="click.wav"/>
                                        </p:tgtEl>
                                      </p:cMediaNode>
                                    </p:audio>
                                  </p:subTnLst>
                                </p:cTn>
                              </p:par>
                            </p:childTnLst>
                          </p:cTn>
                        </p:par>
                        <p:par>
                          <p:cTn id="22" fill="hold">
                            <p:stCondLst>
                              <p:cond delay="6000"/>
                            </p:stCondLst>
                            <p:childTnLst>
                              <p:par>
                                <p:cTn id="23" presetID="11" presetClass="entr" presetSubtype="0" fill="hold" grpId="0" nodeType="afterEffect">
                                  <p:stCondLst>
                                    <p:cond delay="0"/>
                                  </p:stCondLst>
                                  <p:childTnLst>
                                    <p:set>
                                      <p:cBhvr>
                                        <p:cTn id="24" dur="1000">
                                          <p:stCondLst>
                                            <p:cond delay="0"/>
                                          </p:stCondLst>
                                        </p:cTn>
                                        <p:tgtEl>
                                          <p:spTgt spid="11"/>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2" name="click.wav"/>
                                        </p:tgtEl>
                                      </p:cMediaNode>
                                    </p:audio>
                                  </p:subTnLst>
                                </p:cTn>
                              </p:par>
                            </p:childTnLst>
                          </p:cTn>
                        </p:par>
                        <p:par>
                          <p:cTn id="25" fill="hold">
                            <p:stCondLst>
                              <p:cond delay="7000"/>
                            </p:stCondLst>
                            <p:childTnLst>
                              <p:par>
                                <p:cTn id="26" presetID="11" presetClass="entr" presetSubtype="0" fill="hold" grpId="0" nodeType="afterEffect">
                                  <p:stCondLst>
                                    <p:cond delay="0"/>
                                  </p:stCondLst>
                                  <p:childTnLst>
                                    <p:set>
                                      <p:cBhvr>
                                        <p:cTn id="27" dur="1000">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2" name="click.wav"/>
                                        </p:tgtEl>
                                      </p:cMediaNode>
                                    </p:audio>
                                  </p:subTnLst>
                                </p:cTn>
                              </p:par>
                            </p:childTnLst>
                          </p:cTn>
                        </p:par>
                        <p:par>
                          <p:cTn id="28" fill="hold">
                            <p:stCondLst>
                              <p:cond delay="8000"/>
                            </p:stCondLst>
                            <p:childTnLst>
                              <p:par>
                                <p:cTn id="29" presetID="11" presetClass="entr" presetSubtype="0" fill="hold" grpId="0" nodeType="afterEffect">
                                  <p:stCondLst>
                                    <p:cond delay="0"/>
                                  </p:stCondLst>
                                  <p:childTnLst>
                                    <p:set>
                                      <p:cBhvr>
                                        <p:cTn id="30" dur="1000">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childTnLst>
                          </p:cTn>
                        </p:par>
                        <p:par>
                          <p:cTn id="31" fill="hold">
                            <p:stCondLst>
                              <p:cond delay="9000"/>
                            </p:stCondLst>
                            <p:childTnLst>
                              <p:par>
                                <p:cTn id="32" presetID="11" presetClass="entr" presetSubtype="0" fill="hold" grpId="0" nodeType="afterEffect">
                                  <p:stCondLst>
                                    <p:cond delay="0"/>
                                  </p:stCondLst>
                                  <p:childTnLst>
                                    <p:set>
                                      <p:cBhvr>
                                        <p:cTn id="33" dur="1000">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2" name="click.wav"/>
                                        </p:tgtEl>
                                      </p:cMediaNode>
                                    </p:audio>
                                  </p:subTnLst>
                                </p:cTn>
                              </p:par>
                            </p:childTnLst>
                          </p:cTn>
                        </p:par>
                        <p:par>
                          <p:cTn id="34" fill="hold">
                            <p:stCondLst>
                              <p:cond delay="10000"/>
                            </p:stCondLst>
                            <p:childTnLst>
                              <p:par>
                                <p:cTn id="35" presetID="11" presetClass="entr" presetSubtype="0" fill="hold" grpId="0" nodeType="afterEffect">
                                  <p:stCondLst>
                                    <p:cond delay="0"/>
                                  </p:stCondLst>
                                  <p:childTnLst>
                                    <p:set>
                                      <p:cBhvr>
                                        <p:cTn id="36" dur="1000">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2" name="click.wav"/>
                                        </p:tgtEl>
                                      </p:cMediaNode>
                                    </p:audio>
                                  </p:subTnLst>
                                </p:cTn>
                              </p:par>
                            </p:childTnLst>
                          </p:cTn>
                        </p:par>
                        <p:par>
                          <p:cTn id="37" fill="hold">
                            <p:stCondLst>
                              <p:cond delay="11000"/>
                            </p:stCondLst>
                            <p:childTnLst>
                              <p:par>
                                <p:cTn id="38" presetID="11" presetClass="entr" presetSubtype="0" fill="hold" grpId="0" nodeType="afterEffect">
                                  <p:stCondLst>
                                    <p:cond delay="0"/>
                                  </p:stCondLst>
                                  <p:childTnLst>
                                    <p:set>
                                      <p:cBhvr>
                                        <p:cTn id="39" dur="1000">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2" name="click.wav"/>
                                        </p:tgtEl>
                                      </p:cMediaNode>
                                    </p:audio>
                                  </p:subTnLst>
                                </p:cTn>
                              </p:par>
                            </p:childTnLst>
                          </p:cTn>
                        </p:par>
                        <p:par>
                          <p:cTn id="40" fill="hold">
                            <p:stCondLst>
                              <p:cond delay="12000"/>
                            </p:stCondLst>
                            <p:childTnLst>
                              <p:par>
                                <p:cTn id="41" presetID="11" presetClass="entr" presetSubtype="0" fill="hold" grpId="0" nodeType="afterEffect">
                                  <p:stCondLst>
                                    <p:cond delay="0"/>
                                  </p:stCondLst>
                                  <p:childTnLst>
                                    <p:set>
                                      <p:cBhvr>
                                        <p:cTn id="42" dur="1000">
                                          <p:stCondLst>
                                            <p:cond delay="0"/>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2" name="click.wav"/>
                                        </p:tgtEl>
                                      </p:cMediaNode>
                                    </p:audio>
                                  </p:subTnLst>
                                </p:cTn>
                              </p:par>
                            </p:childTnLst>
                          </p:cTn>
                        </p:par>
                        <p:par>
                          <p:cTn id="43" fill="hold">
                            <p:stCondLst>
                              <p:cond delay="13000"/>
                            </p:stCondLst>
                            <p:childTnLst>
                              <p:par>
                                <p:cTn id="44" presetID="11" presetClass="entr" presetSubtype="0" fill="hold" grpId="0" nodeType="afterEffect">
                                  <p:stCondLst>
                                    <p:cond delay="0"/>
                                  </p:stCondLst>
                                  <p:childTnLst>
                                    <p:set>
                                      <p:cBhvr>
                                        <p:cTn id="45" dur="1000">
                                          <p:stCondLst>
                                            <p:cond delay="0"/>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2" name="click.wav"/>
                                        </p:tgtEl>
                                      </p:cMediaNode>
                                    </p:audio>
                                  </p:subTnLst>
                                </p:cTn>
                              </p:par>
                            </p:childTnLst>
                          </p:cTn>
                        </p:par>
                        <p:par>
                          <p:cTn id="46" fill="hold">
                            <p:stCondLst>
                              <p:cond delay="14000"/>
                            </p:stCondLst>
                            <p:childTnLst>
                              <p:par>
                                <p:cTn id="47" presetID="11" presetClass="entr" presetSubtype="0" fill="hold" grpId="0" nodeType="afterEffect">
                                  <p:stCondLst>
                                    <p:cond delay="0"/>
                                  </p:stCondLst>
                                  <p:childTnLst>
                                    <p:set>
                                      <p:cBhvr>
                                        <p:cTn id="48" dur="1000">
                                          <p:stCondLst>
                                            <p:cond delay="0"/>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childTnLst>
                          </p:cTn>
                        </p:par>
                        <p:par>
                          <p:cTn id="49" fill="hold">
                            <p:stCondLst>
                              <p:cond delay="15000"/>
                            </p:stCondLst>
                            <p:childTnLst>
                              <p:par>
                                <p:cTn id="50" presetID="11" presetClass="entr" presetSubtype="0" fill="hold" grpId="0" nodeType="afterEffect">
                                  <p:stCondLst>
                                    <p:cond delay="0"/>
                                  </p:stCondLst>
                                  <p:childTnLst>
                                    <p:set>
                                      <p:cBhvr>
                                        <p:cTn id="51" dur="1000">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2" name="click.wav"/>
                                        </p:tgtEl>
                                      </p:cMediaNode>
                                    </p:audio>
                                  </p:subTnLst>
                                </p:cTn>
                              </p:par>
                            </p:childTnLst>
                          </p:cTn>
                        </p:par>
                        <p:par>
                          <p:cTn id="52" fill="hold">
                            <p:stCondLst>
                              <p:cond delay="16000"/>
                            </p:stCondLst>
                            <p:childTnLst>
                              <p:par>
                                <p:cTn id="53" presetID="11" presetClass="entr" presetSubtype="0" fill="hold" grpId="0" nodeType="afterEffect">
                                  <p:stCondLst>
                                    <p:cond delay="0"/>
                                  </p:stCondLst>
                                  <p:childTnLst>
                                    <p:set>
                                      <p:cBhvr>
                                        <p:cTn id="54" dur="1000">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2" name="click.wav"/>
                                        </p:tgtEl>
                                      </p:cMediaNode>
                                    </p:audio>
                                  </p:subTnLst>
                                </p:cTn>
                              </p:par>
                            </p:childTnLst>
                          </p:cTn>
                        </p:par>
                        <p:par>
                          <p:cTn id="55" fill="hold">
                            <p:stCondLst>
                              <p:cond delay="17000"/>
                            </p:stCondLst>
                            <p:childTnLst>
                              <p:par>
                                <p:cTn id="56" presetID="11" presetClass="entr" presetSubtype="0" fill="hold" grpId="0" nodeType="afterEffect">
                                  <p:stCondLst>
                                    <p:cond delay="0"/>
                                  </p:stCondLst>
                                  <p:childTnLst>
                                    <p:set>
                                      <p:cBhvr>
                                        <p:cTn id="57" dur="1000">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2" name="click.wav"/>
                                        </p:tgtEl>
                                      </p:cMediaNode>
                                    </p:audio>
                                  </p:subTnLst>
                                </p:cTn>
                              </p:par>
                            </p:childTnLst>
                          </p:cTn>
                        </p:par>
                        <p:par>
                          <p:cTn id="58" fill="hold">
                            <p:stCondLst>
                              <p:cond delay="18000"/>
                            </p:stCondLst>
                            <p:childTnLst>
                              <p:par>
                                <p:cTn id="59" presetID="11" presetClass="entr" presetSubtype="0" fill="hold" grpId="0" nodeType="afterEffect">
                                  <p:stCondLst>
                                    <p:cond delay="0"/>
                                  </p:stCondLst>
                                  <p:childTnLst>
                                    <p:set>
                                      <p:cBhvr>
                                        <p:cTn id="60" dur="1000">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2" name="click.wav"/>
                                        </p:tgtEl>
                                      </p:cMediaNode>
                                    </p:audio>
                                  </p:subTnLst>
                                </p:cTn>
                              </p:par>
                            </p:childTnLst>
                          </p:cTn>
                        </p:par>
                        <p:par>
                          <p:cTn id="61" fill="hold">
                            <p:stCondLst>
                              <p:cond delay="19000"/>
                            </p:stCondLst>
                            <p:childTnLst>
                              <p:par>
                                <p:cTn id="62" presetID="11" presetClass="entr" presetSubtype="0" fill="hold" grpId="0" nodeType="afterEffect">
                                  <p:stCondLst>
                                    <p:cond delay="0"/>
                                  </p:stCondLst>
                                  <p:childTnLst>
                                    <p:set>
                                      <p:cBhvr>
                                        <p:cTn id="63" dur="1000">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childTnLst>
                          </p:cTn>
                        </p:par>
                        <p:par>
                          <p:cTn id="64" fill="hold">
                            <p:stCondLst>
                              <p:cond delay="20000"/>
                            </p:stCondLst>
                            <p:childTnLst>
                              <p:par>
                                <p:cTn id="65" presetID="11" presetClass="entr" presetSubtype="0" fill="hold" grpId="0" nodeType="afterEffect">
                                  <p:stCondLst>
                                    <p:cond delay="0"/>
                                  </p:stCondLst>
                                  <p:childTnLst>
                                    <p:set>
                                      <p:cBhvr>
                                        <p:cTn id="66" dur="1000">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2" name="click.wav"/>
                                        </p:tgtEl>
                                      </p:cMediaNode>
                                    </p:audio>
                                  </p:subTnLst>
                                </p:cTn>
                              </p:par>
                            </p:childTnLst>
                          </p:cTn>
                        </p:par>
                        <p:par>
                          <p:cTn id="67" fill="hold">
                            <p:stCondLst>
                              <p:cond delay="21000"/>
                            </p:stCondLst>
                            <p:childTnLst>
                              <p:par>
                                <p:cTn id="68" presetID="11" presetClass="entr" presetSubtype="0" fill="hold" grpId="0" nodeType="afterEffect">
                                  <p:stCondLst>
                                    <p:cond delay="0"/>
                                  </p:stCondLst>
                                  <p:childTnLst>
                                    <p:set>
                                      <p:cBhvr>
                                        <p:cTn id="69" dur="1000">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2" name="click.wav"/>
                                        </p:tgtEl>
                                      </p:cMediaNode>
                                    </p:audio>
                                  </p:subTnLst>
                                </p:cTn>
                              </p:par>
                            </p:childTnLst>
                          </p:cTn>
                        </p:par>
                        <p:par>
                          <p:cTn id="70" fill="hold">
                            <p:stCondLst>
                              <p:cond delay="22000"/>
                            </p:stCondLst>
                            <p:childTnLst>
                              <p:par>
                                <p:cTn id="71" presetID="11" presetClass="entr" presetSubtype="0" fill="hold" grpId="0" nodeType="afterEffect">
                                  <p:stCondLst>
                                    <p:cond delay="0"/>
                                  </p:stCondLst>
                                  <p:childTnLst>
                                    <p:set>
                                      <p:cBhvr>
                                        <p:cTn id="72" dur="1000">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2" name="click.wav"/>
                                        </p:tgtEl>
                                      </p:cMediaNode>
                                    </p:audio>
                                  </p:subTnLst>
                                </p:cTn>
                              </p:par>
                            </p:childTnLst>
                          </p:cTn>
                        </p:par>
                        <p:par>
                          <p:cTn id="73" fill="hold">
                            <p:stCondLst>
                              <p:cond delay="23000"/>
                            </p:stCondLst>
                            <p:childTnLst>
                              <p:par>
                                <p:cTn id="74" presetID="11" presetClass="entr" presetSubtype="0" fill="hold" grpId="0" nodeType="afterEffect">
                                  <p:stCondLst>
                                    <p:cond delay="0"/>
                                  </p:stCondLst>
                                  <p:childTnLst>
                                    <p:set>
                                      <p:cBhvr>
                                        <p:cTn id="75" dur="1000">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2" name="click.wav"/>
                                        </p:tgtEl>
                                      </p:cMediaNode>
                                    </p:audio>
                                  </p:subTnLst>
                                </p:cTn>
                              </p:par>
                            </p:childTnLst>
                          </p:cTn>
                        </p:par>
                        <p:par>
                          <p:cTn id="76" fill="hold">
                            <p:stCondLst>
                              <p:cond delay="24000"/>
                            </p:stCondLst>
                            <p:childTnLst>
                              <p:par>
                                <p:cTn id="77" presetID="11" presetClass="entr" presetSubtype="0" fill="hold" grpId="0" nodeType="afterEffect">
                                  <p:stCondLst>
                                    <p:cond delay="0"/>
                                  </p:stCondLst>
                                  <p:childTnLst>
                                    <p:set>
                                      <p:cBhvr>
                                        <p:cTn id="78" dur="1000">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childTnLst>
                          </p:cTn>
                        </p:par>
                        <p:par>
                          <p:cTn id="79" fill="hold">
                            <p:stCondLst>
                              <p:cond delay="25000"/>
                            </p:stCondLst>
                            <p:childTnLst>
                              <p:par>
                                <p:cTn id="80" presetID="11" presetClass="entr" presetSubtype="0" fill="hold" grpId="0" nodeType="afterEffect">
                                  <p:stCondLst>
                                    <p:cond delay="0"/>
                                  </p:stCondLst>
                                  <p:childTnLst>
                                    <p:set>
                                      <p:cBhvr>
                                        <p:cTn id="81" dur="1000">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2" name="click.wav"/>
                                        </p:tgtEl>
                                      </p:cMediaNode>
                                    </p:audio>
                                  </p:subTnLst>
                                </p:cTn>
                              </p:par>
                            </p:childTnLst>
                          </p:cTn>
                        </p:par>
                        <p:par>
                          <p:cTn id="82" fill="hold">
                            <p:stCondLst>
                              <p:cond delay="26000"/>
                            </p:stCondLst>
                            <p:childTnLst>
                              <p:par>
                                <p:cTn id="83" presetID="11" presetClass="entr" presetSubtype="0" fill="hold" grpId="0" nodeType="afterEffect">
                                  <p:stCondLst>
                                    <p:cond delay="0"/>
                                  </p:stCondLst>
                                  <p:childTnLst>
                                    <p:set>
                                      <p:cBhvr>
                                        <p:cTn id="84" dur="1000">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2" name="click.wav"/>
                                        </p:tgtEl>
                                      </p:cMediaNode>
                                    </p:audio>
                                  </p:subTnLst>
                                </p:cTn>
                              </p:par>
                            </p:childTnLst>
                          </p:cTn>
                        </p:par>
                        <p:par>
                          <p:cTn id="85" fill="hold">
                            <p:stCondLst>
                              <p:cond delay="27000"/>
                            </p:stCondLst>
                            <p:childTnLst>
                              <p:par>
                                <p:cTn id="86" presetID="11" presetClass="entr" presetSubtype="0" fill="hold" grpId="0" nodeType="afterEffect">
                                  <p:stCondLst>
                                    <p:cond delay="0"/>
                                  </p:stCondLst>
                                  <p:childTnLst>
                                    <p:set>
                                      <p:cBhvr>
                                        <p:cTn id="87" dur="1000">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2" name="click.wav"/>
                                        </p:tgtEl>
                                      </p:cMediaNode>
                                    </p:audio>
                                  </p:subTnLst>
                                </p:cTn>
                              </p:par>
                            </p:childTnLst>
                          </p:cTn>
                        </p:par>
                        <p:par>
                          <p:cTn id="88" fill="hold">
                            <p:stCondLst>
                              <p:cond delay="28000"/>
                            </p:stCondLst>
                            <p:childTnLst>
                              <p:par>
                                <p:cTn id="89" presetID="11" presetClass="entr" presetSubtype="0" fill="hold" grpId="0" nodeType="afterEffect">
                                  <p:stCondLst>
                                    <p:cond delay="0"/>
                                  </p:stCondLst>
                                  <p:childTnLst>
                                    <p:set>
                                      <p:cBhvr>
                                        <p:cTn id="90" dur="1000">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2" name="click.wav"/>
                                        </p:tgtEl>
                                      </p:cMediaNode>
                                    </p:audio>
                                  </p:subTnLst>
                                </p:cTn>
                              </p:par>
                            </p:childTnLst>
                          </p:cTn>
                        </p:par>
                        <p:par>
                          <p:cTn id="91" fill="hold">
                            <p:stCondLst>
                              <p:cond delay="29000"/>
                            </p:stCondLst>
                            <p:childTnLst>
                              <p:par>
                                <p:cTn id="92" presetID="11" presetClass="entr" presetSubtype="0" fill="hold" grpId="0" nodeType="afterEffect">
                                  <p:stCondLst>
                                    <p:cond delay="0"/>
                                  </p:stCondLst>
                                  <p:childTnLst>
                                    <p:set>
                                      <p:cBhvr>
                                        <p:cTn id="93" dur="1000">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childTnLst>
                          </p:cTn>
                        </p:par>
                        <p:par>
                          <p:cTn id="94" fill="hold">
                            <p:stCondLst>
                              <p:cond delay="30000"/>
                            </p:stCondLst>
                            <p:childTnLst>
                              <p:par>
                                <p:cTn id="95" presetID="11" presetClass="entr" presetSubtype="0" fill="hold" grpId="0" nodeType="afterEffect">
                                  <p:stCondLst>
                                    <p:cond delay="0"/>
                                  </p:stCondLst>
                                  <p:childTnLst>
                                    <p:set>
                                      <p:cBhvr>
                                        <p:cTn id="96" dur="1000">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2" name="click.wav"/>
                                        </p:tgtEl>
                                      </p:cMediaNode>
                                    </p:audio>
                                  </p:subTnLst>
                                </p:cTn>
                              </p:par>
                            </p:childTnLst>
                          </p:cTn>
                        </p:par>
                        <p:par>
                          <p:cTn id="97" fill="hold">
                            <p:stCondLst>
                              <p:cond delay="31000"/>
                            </p:stCondLst>
                            <p:childTnLst>
                              <p:par>
                                <p:cTn id="98" presetID="11" presetClass="entr" presetSubtype="0" fill="hold" grpId="0" nodeType="afterEffect">
                                  <p:stCondLst>
                                    <p:cond delay="0"/>
                                  </p:stCondLst>
                                  <p:childTnLst>
                                    <p:set>
                                      <p:cBhvr>
                                        <p:cTn id="99" dur="1000">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2" name="click.wav"/>
                                        </p:tgtEl>
                                      </p:cMediaNode>
                                    </p:audio>
                                  </p:subTnLst>
                                </p:cTn>
                              </p:par>
                            </p:childTnLst>
                          </p:cTn>
                        </p:par>
                        <p:par>
                          <p:cTn id="100" fill="hold">
                            <p:stCondLst>
                              <p:cond delay="32000"/>
                            </p:stCondLst>
                            <p:childTnLst>
                              <p:par>
                                <p:cTn id="101" presetID="11" presetClass="entr" presetSubtype="0" fill="hold" grpId="0" nodeType="afterEffect">
                                  <p:stCondLst>
                                    <p:cond delay="0"/>
                                  </p:stCondLst>
                                  <p:childTnLst>
                                    <p:set>
                                      <p:cBhvr>
                                        <p:cTn id="102" dur="1000">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2" name="click.wav"/>
                                        </p:tgtEl>
                                      </p:cMediaNode>
                                    </p:audio>
                                  </p:subTnLst>
                                </p:cTn>
                              </p:par>
                            </p:childTnLst>
                          </p:cTn>
                        </p:par>
                        <p:par>
                          <p:cTn id="103" fill="hold">
                            <p:stCondLst>
                              <p:cond delay="33000"/>
                            </p:stCondLst>
                            <p:childTnLst>
                              <p:par>
                                <p:cTn id="104" presetID="11" presetClass="entr" presetSubtype="0" fill="hold" grpId="0" nodeType="afterEffect">
                                  <p:stCondLst>
                                    <p:cond delay="0"/>
                                  </p:stCondLst>
                                  <p:childTnLst>
                                    <p:set>
                                      <p:cBhvr>
                                        <p:cTn id="105" dur="1000">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2" name="click.wav"/>
                                        </p:tgtEl>
                                      </p:cMediaNode>
                                    </p:audio>
                                  </p:subTnLst>
                                </p:cTn>
                              </p:par>
                            </p:childTnLst>
                          </p:cTn>
                        </p:par>
                        <p:par>
                          <p:cTn id="106" fill="hold">
                            <p:stCondLst>
                              <p:cond delay="34000"/>
                            </p:stCondLst>
                            <p:childTnLst>
                              <p:par>
                                <p:cTn id="107" presetID="11" presetClass="entr" presetSubtype="0" fill="hold" grpId="0" nodeType="afterEffect">
                                  <p:stCondLst>
                                    <p:cond delay="0"/>
                                  </p:stCondLst>
                                  <p:childTnLst>
                                    <p:set>
                                      <p:cBhvr>
                                        <p:cTn id="108" dur="1000">
                                          <p:stCondLst>
                                            <p:cond delay="0"/>
                                          </p:stCondLst>
                                        </p:cTn>
                                        <p:tgtEl>
                                          <p:spTgt spid="39"/>
                                        </p:tgtEl>
                                        <p:attrNameLst>
                                          <p:attrName>style.visibility</p:attrName>
                                        </p:attrNameLst>
                                      </p:cBhvr>
                                      <p:to>
                                        <p:strVal val="visible"/>
                                      </p:to>
                                    </p:set>
                                  </p:childTnLst>
                                  <p:subTnLst>
                                    <p:audio>
                                      <p:cMediaNode>
                                        <p:cTn display="0" masterRel="sameClick">
                                          <p:stCondLst>
                                            <p:cond evt="begin" delay="0">
                                              <p:tn val="107"/>
                                            </p:cond>
                                          </p:stCondLst>
                                          <p:endCondLst>
                                            <p:cond evt="onStopAudio" delay="0">
                                              <p:tgtEl>
                                                <p:sldTgt/>
                                              </p:tgtEl>
                                            </p:cond>
                                          </p:endCondLst>
                                        </p:cTn>
                                        <p:tgtEl>
                                          <p:sndTgt r:embed="rId2" name="click.wav"/>
                                        </p:tgtEl>
                                      </p:cMediaNode>
                                    </p:audio>
                                  </p:subTnLst>
                                </p:cTn>
                              </p:par>
                            </p:childTnLst>
                          </p:cTn>
                        </p:par>
                        <p:par>
                          <p:cTn id="109" fill="hold">
                            <p:stCondLst>
                              <p:cond delay="35000"/>
                            </p:stCondLst>
                            <p:childTnLst>
                              <p:par>
                                <p:cTn id="110" presetID="11" presetClass="entr" presetSubtype="0" fill="hold" grpId="0" nodeType="afterEffect">
                                  <p:stCondLst>
                                    <p:cond delay="0"/>
                                  </p:stCondLst>
                                  <p:childTnLst>
                                    <p:set>
                                      <p:cBhvr>
                                        <p:cTn id="111" dur="1000">
                                          <p:stCondLst>
                                            <p:cond delay="0"/>
                                          </p:stCondLst>
                                        </p:cTn>
                                        <p:tgtEl>
                                          <p:spTgt spid="40"/>
                                        </p:tgtEl>
                                        <p:attrNameLst>
                                          <p:attrName>style.visibility</p:attrName>
                                        </p:attrNameLst>
                                      </p:cBhvr>
                                      <p:to>
                                        <p:strVal val="visible"/>
                                      </p:to>
                                    </p:set>
                                  </p:childTnLst>
                                  <p:subTnLst>
                                    <p:audio>
                                      <p:cMediaNode>
                                        <p:cTn display="0" masterRel="sameClick">
                                          <p:stCondLst>
                                            <p:cond evt="begin" delay="0">
                                              <p:tn val="110"/>
                                            </p:cond>
                                          </p:stCondLst>
                                          <p:endCondLst>
                                            <p:cond evt="onStopAudio" delay="0">
                                              <p:tgtEl>
                                                <p:sldTgt/>
                                              </p:tgtEl>
                                            </p:cond>
                                          </p:endCondLst>
                                        </p:cTn>
                                        <p:tgtEl>
                                          <p:sndTgt r:embed="rId2" name="click.wav"/>
                                        </p:tgtEl>
                                      </p:cMediaNode>
                                    </p:audio>
                                  </p:subTnLst>
                                </p:cTn>
                              </p:par>
                            </p:childTnLst>
                          </p:cTn>
                        </p:par>
                        <p:par>
                          <p:cTn id="112" fill="hold">
                            <p:stCondLst>
                              <p:cond delay="36000"/>
                            </p:stCondLst>
                            <p:childTnLst>
                              <p:par>
                                <p:cTn id="113" presetID="11" presetClass="entr" presetSubtype="0" fill="hold" grpId="0" nodeType="afterEffect">
                                  <p:stCondLst>
                                    <p:cond delay="0"/>
                                  </p:stCondLst>
                                  <p:childTnLst>
                                    <p:set>
                                      <p:cBhvr>
                                        <p:cTn id="114" dur="1000">
                                          <p:stCondLst>
                                            <p:cond delay="0"/>
                                          </p:stCondLst>
                                        </p:cTn>
                                        <p:tgtEl>
                                          <p:spTgt spid="41"/>
                                        </p:tgtEl>
                                        <p:attrNameLst>
                                          <p:attrName>style.visibility</p:attrName>
                                        </p:attrNameLst>
                                      </p:cBhvr>
                                      <p:to>
                                        <p:strVal val="visible"/>
                                      </p:to>
                                    </p:set>
                                  </p:childTnLst>
                                  <p:subTnLst>
                                    <p:audio>
                                      <p:cMediaNode>
                                        <p:cTn display="0" masterRel="sameClick">
                                          <p:stCondLst>
                                            <p:cond evt="begin" delay="0">
                                              <p:tn val="113"/>
                                            </p:cond>
                                          </p:stCondLst>
                                          <p:endCondLst>
                                            <p:cond evt="onStopAudio" delay="0">
                                              <p:tgtEl>
                                                <p:sldTgt/>
                                              </p:tgtEl>
                                            </p:cond>
                                          </p:endCondLst>
                                        </p:cTn>
                                        <p:tgtEl>
                                          <p:sndTgt r:embed="rId2" name="click.wav"/>
                                        </p:tgtEl>
                                      </p:cMediaNode>
                                    </p:audio>
                                  </p:subTnLst>
                                </p:cTn>
                              </p:par>
                            </p:childTnLst>
                          </p:cTn>
                        </p:par>
                        <p:par>
                          <p:cTn id="115" fill="hold">
                            <p:stCondLst>
                              <p:cond delay="37000"/>
                            </p:stCondLst>
                            <p:childTnLst>
                              <p:par>
                                <p:cTn id="116" presetID="11" presetClass="entr" presetSubtype="0" fill="hold" grpId="0" nodeType="afterEffect">
                                  <p:stCondLst>
                                    <p:cond delay="0"/>
                                  </p:stCondLst>
                                  <p:childTnLst>
                                    <p:set>
                                      <p:cBhvr>
                                        <p:cTn id="117" dur="1000">
                                          <p:stCondLst>
                                            <p:cond delay="0"/>
                                          </p:stCondLst>
                                        </p:cTn>
                                        <p:tgtEl>
                                          <p:spTgt spid="42"/>
                                        </p:tgtEl>
                                        <p:attrNameLst>
                                          <p:attrName>style.visibility</p:attrName>
                                        </p:attrNameLst>
                                      </p:cBhvr>
                                      <p:to>
                                        <p:strVal val="visible"/>
                                      </p:to>
                                    </p:set>
                                  </p:childTnLst>
                                  <p:subTnLst>
                                    <p:audio>
                                      <p:cMediaNode>
                                        <p:cTn display="0" masterRel="sameClick">
                                          <p:stCondLst>
                                            <p:cond evt="begin" delay="0">
                                              <p:tn val="116"/>
                                            </p:cond>
                                          </p:stCondLst>
                                          <p:endCondLst>
                                            <p:cond evt="onStopAudio" delay="0">
                                              <p:tgtEl>
                                                <p:sldTgt/>
                                              </p:tgtEl>
                                            </p:cond>
                                          </p:endCondLst>
                                        </p:cTn>
                                        <p:tgtEl>
                                          <p:sndTgt r:embed="rId2" name="click.wav"/>
                                        </p:tgtEl>
                                      </p:cMediaNode>
                                    </p:audio>
                                  </p:subTnLst>
                                </p:cTn>
                              </p:par>
                            </p:childTnLst>
                          </p:cTn>
                        </p:par>
                        <p:par>
                          <p:cTn id="118" fill="hold">
                            <p:stCondLst>
                              <p:cond delay="38000"/>
                            </p:stCondLst>
                            <p:childTnLst>
                              <p:par>
                                <p:cTn id="119" presetID="11" presetClass="entr" presetSubtype="0" fill="hold" grpId="0" nodeType="afterEffect">
                                  <p:stCondLst>
                                    <p:cond delay="0"/>
                                  </p:stCondLst>
                                  <p:childTnLst>
                                    <p:set>
                                      <p:cBhvr>
                                        <p:cTn id="120" dur="1000">
                                          <p:stCondLst>
                                            <p:cond delay="0"/>
                                          </p:stCondLst>
                                        </p:cTn>
                                        <p:tgtEl>
                                          <p:spTgt spid="43"/>
                                        </p:tgtEl>
                                        <p:attrNameLst>
                                          <p:attrName>style.visibility</p:attrName>
                                        </p:attrNameLst>
                                      </p:cBhvr>
                                      <p:to>
                                        <p:strVal val="visible"/>
                                      </p:to>
                                    </p:set>
                                  </p:childTnLst>
                                  <p:subTnLst>
                                    <p:audio>
                                      <p:cMediaNode>
                                        <p:cTn display="0" masterRel="sameClick">
                                          <p:stCondLst>
                                            <p:cond evt="begin" delay="0">
                                              <p:tn val="119"/>
                                            </p:cond>
                                          </p:stCondLst>
                                          <p:endCondLst>
                                            <p:cond evt="onStopAudio" delay="0">
                                              <p:tgtEl>
                                                <p:sldTgt/>
                                              </p:tgtEl>
                                            </p:cond>
                                          </p:endCondLst>
                                        </p:cTn>
                                        <p:tgtEl>
                                          <p:sndTgt r:embed="rId2" name="click.wav"/>
                                        </p:tgtEl>
                                      </p:cMediaNode>
                                    </p:audio>
                                  </p:subTnLst>
                                </p:cTn>
                              </p:par>
                            </p:childTnLst>
                          </p:cTn>
                        </p:par>
                        <p:par>
                          <p:cTn id="121" fill="hold">
                            <p:stCondLst>
                              <p:cond delay="39000"/>
                            </p:stCondLst>
                            <p:childTnLst>
                              <p:par>
                                <p:cTn id="122" presetID="11" presetClass="entr" presetSubtype="0" fill="hold" grpId="0" nodeType="afterEffect">
                                  <p:stCondLst>
                                    <p:cond delay="0"/>
                                  </p:stCondLst>
                                  <p:childTnLst>
                                    <p:set>
                                      <p:cBhvr>
                                        <p:cTn id="123" dur="1000">
                                          <p:stCondLst>
                                            <p:cond delay="0"/>
                                          </p:stCondLst>
                                        </p:cTn>
                                        <p:tgtEl>
                                          <p:spTgt spid="44"/>
                                        </p:tgtEl>
                                        <p:attrNameLst>
                                          <p:attrName>style.visibility</p:attrName>
                                        </p:attrNameLst>
                                      </p:cBhvr>
                                      <p:to>
                                        <p:strVal val="visible"/>
                                      </p:to>
                                    </p:set>
                                  </p:childTnLst>
                                  <p:subTnLst>
                                    <p:audio>
                                      <p:cMediaNode>
                                        <p:cTn display="0" masterRel="sameClick">
                                          <p:stCondLst>
                                            <p:cond evt="begin" delay="0">
                                              <p:tn val="122"/>
                                            </p:cond>
                                          </p:stCondLst>
                                          <p:endCondLst>
                                            <p:cond evt="onStopAudio" delay="0">
                                              <p:tgtEl>
                                                <p:sldTgt/>
                                              </p:tgtEl>
                                            </p:cond>
                                          </p:endCondLst>
                                        </p:cTn>
                                        <p:tgtEl>
                                          <p:sndTgt r:embed="rId2" name="click.wav"/>
                                        </p:tgtEl>
                                      </p:cMediaNode>
                                    </p:audio>
                                  </p:subTnLst>
                                </p:cTn>
                              </p:par>
                            </p:childTnLst>
                          </p:cTn>
                        </p:par>
                        <p:par>
                          <p:cTn id="124" fill="hold">
                            <p:stCondLst>
                              <p:cond delay="40000"/>
                            </p:stCondLst>
                            <p:childTnLst>
                              <p:par>
                                <p:cTn id="125" presetID="11" presetClass="entr" presetSubtype="0" fill="hold" grpId="0" nodeType="afterEffect">
                                  <p:stCondLst>
                                    <p:cond delay="0"/>
                                  </p:stCondLst>
                                  <p:childTnLst>
                                    <p:set>
                                      <p:cBhvr>
                                        <p:cTn id="126" dur="1000">
                                          <p:stCondLst>
                                            <p:cond delay="0"/>
                                          </p:stCondLst>
                                        </p:cTn>
                                        <p:tgtEl>
                                          <p:spTgt spid="45"/>
                                        </p:tgtEl>
                                        <p:attrNameLst>
                                          <p:attrName>style.visibility</p:attrName>
                                        </p:attrNameLst>
                                      </p:cBhvr>
                                      <p:to>
                                        <p:strVal val="visible"/>
                                      </p:to>
                                    </p:set>
                                  </p:childTnLst>
                                  <p:subTnLst>
                                    <p:audio>
                                      <p:cMediaNode>
                                        <p:cTn display="0" masterRel="sameClick">
                                          <p:stCondLst>
                                            <p:cond evt="begin" delay="0">
                                              <p:tn val="125"/>
                                            </p:cond>
                                          </p:stCondLst>
                                          <p:endCondLst>
                                            <p:cond evt="onStopAudio" delay="0">
                                              <p:tgtEl>
                                                <p:sldTgt/>
                                              </p:tgtEl>
                                            </p:cond>
                                          </p:endCondLst>
                                        </p:cTn>
                                        <p:tgtEl>
                                          <p:sndTgt r:embed="rId2" name="click.wav"/>
                                        </p:tgtEl>
                                      </p:cMediaNode>
                                    </p:audio>
                                  </p:subTnLst>
                                </p:cTn>
                              </p:par>
                            </p:childTnLst>
                          </p:cTn>
                        </p:par>
                        <p:par>
                          <p:cTn id="127" fill="hold">
                            <p:stCondLst>
                              <p:cond delay="41000"/>
                            </p:stCondLst>
                            <p:childTnLst>
                              <p:par>
                                <p:cTn id="128" presetID="11" presetClass="entr" presetSubtype="0" fill="hold" grpId="0" nodeType="afterEffect">
                                  <p:stCondLst>
                                    <p:cond delay="0"/>
                                  </p:stCondLst>
                                  <p:childTnLst>
                                    <p:set>
                                      <p:cBhvr>
                                        <p:cTn id="129" dur="1000">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28"/>
                                            </p:cond>
                                          </p:stCondLst>
                                          <p:endCondLst>
                                            <p:cond evt="onStopAudio" delay="0">
                                              <p:tgtEl>
                                                <p:sldTgt/>
                                              </p:tgtEl>
                                            </p:cond>
                                          </p:endCondLst>
                                        </p:cTn>
                                        <p:tgtEl>
                                          <p:sndTgt r:embed="rId2" name="click.wav"/>
                                        </p:tgtEl>
                                      </p:cMediaNode>
                                    </p:audio>
                                  </p:subTnLst>
                                </p:cTn>
                              </p:par>
                            </p:childTnLst>
                          </p:cTn>
                        </p:par>
                        <p:par>
                          <p:cTn id="130" fill="hold">
                            <p:stCondLst>
                              <p:cond delay="42000"/>
                            </p:stCondLst>
                            <p:childTnLst>
                              <p:par>
                                <p:cTn id="131" presetID="11" presetClass="entr" presetSubtype="0" fill="hold" grpId="0" nodeType="afterEffect">
                                  <p:stCondLst>
                                    <p:cond delay="0"/>
                                  </p:stCondLst>
                                  <p:childTnLst>
                                    <p:set>
                                      <p:cBhvr>
                                        <p:cTn id="132" dur="1000">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31"/>
                                            </p:cond>
                                          </p:stCondLst>
                                          <p:endCondLst>
                                            <p:cond evt="onStopAudio" delay="0">
                                              <p:tgtEl>
                                                <p:sldTgt/>
                                              </p:tgtEl>
                                            </p:cond>
                                          </p:endCondLst>
                                        </p:cTn>
                                        <p:tgtEl>
                                          <p:sndTgt r:embed="rId2" name="click.wav"/>
                                        </p:tgtEl>
                                      </p:cMediaNode>
                                    </p:audio>
                                  </p:subTnLst>
                                </p:cTn>
                              </p:par>
                            </p:childTnLst>
                          </p:cTn>
                        </p:par>
                        <p:par>
                          <p:cTn id="133" fill="hold">
                            <p:stCondLst>
                              <p:cond delay="43000"/>
                            </p:stCondLst>
                            <p:childTnLst>
                              <p:par>
                                <p:cTn id="134" presetID="11" presetClass="entr" presetSubtype="0" fill="hold" grpId="0" nodeType="afterEffect">
                                  <p:stCondLst>
                                    <p:cond delay="0"/>
                                  </p:stCondLst>
                                  <p:childTnLst>
                                    <p:set>
                                      <p:cBhvr>
                                        <p:cTn id="135" dur="1000">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34"/>
                                            </p:cond>
                                          </p:stCondLst>
                                          <p:endCondLst>
                                            <p:cond evt="onStopAudio" delay="0">
                                              <p:tgtEl>
                                                <p:sldTgt/>
                                              </p:tgtEl>
                                            </p:cond>
                                          </p:endCondLst>
                                        </p:cTn>
                                        <p:tgtEl>
                                          <p:sndTgt r:embed="rId2" name="click.wav"/>
                                        </p:tgtEl>
                                      </p:cMediaNode>
                                    </p:audio>
                                  </p:subTnLst>
                                </p:cTn>
                              </p:par>
                            </p:childTnLst>
                          </p:cTn>
                        </p:par>
                        <p:par>
                          <p:cTn id="136" fill="hold">
                            <p:stCondLst>
                              <p:cond delay="44000"/>
                            </p:stCondLst>
                            <p:childTnLst>
                              <p:par>
                                <p:cTn id="137" presetID="11" presetClass="entr" presetSubtype="0" fill="hold" grpId="0" nodeType="afterEffect">
                                  <p:stCondLst>
                                    <p:cond delay="0"/>
                                  </p:stCondLst>
                                  <p:childTnLst>
                                    <p:set>
                                      <p:cBhvr>
                                        <p:cTn id="138" dur="1000">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137"/>
                                            </p:cond>
                                          </p:stCondLst>
                                          <p:endCondLst>
                                            <p:cond evt="onStopAudio" delay="0">
                                              <p:tgtEl>
                                                <p:sldTgt/>
                                              </p:tgtEl>
                                            </p:cond>
                                          </p:endCondLst>
                                        </p:cTn>
                                        <p:tgtEl>
                                          <p:sndTgt r:embed="rId2" name="click.wav"/>
                                        </p:tgtEl>
                                      </p:cMediaNode>
                                    </p:audio>
                                  </p:subTnLst>
                                </p:cTn>
                              </p:par>
                            </p:childTnLst>
                          </p:cTn>
                        </p:par>
                        <p:par>
                          <p:cTn id="139" fill="hold">
                            <p:stCondLst>
                              <p:cond delay="45000"/>
                            </p:stCondLst>
                            <p:childTnLst>
                              <p:par>
                                <p:cTn id="140" presetID="11" presetClass="entr" presetSubtype="0" fill="hold" grpId="0" nodeType="afterEffect">
                                  <p:stCondLst>
                                    <p:cond delay="0"/>
                                  </p:stCondLst>
                                  <p:childTnLst>
                                    <p:set>
                                      <p:cBhvr>
                                        <p:cTn id="141" dur="1000">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140"/>
                                            </p:cond>
                                          </p:stCondLst>
                                          <p:endCondLst>
                                            <p:cond evt="onStopAudio" delay="0">
                                              <p:tgtEl>
                                                <p:sldTgt/>
                                              </p:tgtEl>
                                            </p:cond>
                                          </p:endCondLst>
                                        </p:cTn>
                                        <p:tgtEl>
                                          <p:sndTgt r:embed="rId2" name="click.wav"/>
                                        </p:tgtEl>
                                      </p:cMediaNode>
                                    </p:audio>
                                  </p:subTnLst>
                                </p:cTn>
                              </p:par>
                            </p:childTnLst>
                          </p:cTn>
                        </p:par>
                        <p:par>
                          <p:cTn id="142" fill="hold">
                            <p:stCondLst>
                              <p:cond delay="46000"/>
                            </p:stCondLst>
                            <p:childTnLst>
                              <p:par>
                                <p:cTn id="143" presetID="11" presetClass="entr" presetSubtype="0" fill="hold" grpId="0" nodeType="afterEffect">
                                  <p:stCondLst>
                                    <p:cond delay="0"/>
                                  </p:stCondLst>
                                  <p:childTnLst>
                                    <p:set>
                                      <p:cBhvr>
                                        <p:cTn id="144" dur="1000">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143"/>
                                            </p:cond>
                                          </p:stCondLst>
                                          <p:endCondLst>
                                            <p:cond evt="onStopAudio" delay="0">
                                              <p:tgtEl>
                                                <p:sldTgt/>
                                              </p:tgtEl>
                                            </p:cond>
                                          </p:endCondLst>
                                        </p:cTn>
                                        <p:tgtEl>
                                          <p:sndTgt r:embed="rId2" name="click.wav"/>
                                        </p:tgtEl>
                                      </p:cMediaNode>
                                    </p:audio>
                                  </p:subTnLst>
                                </p:cTn>
                              </p:par>
                            </p:childTnLst>
                          </p:cTn>
                        </p:par>
                        <p:par>
                          <p:cTn id="145" fill="hold">
                            <p:stCondLst>
                              <p:cond delay="47000"/>
                            </p:stCondLst>
                            <p:childTnLst>
                              <p:par>
                                <p:cTn id="146" presetID="11" presetClass="entr" presetSubtype="0" fill="hold" grpId="0" nodeType="afterEffect">
                                  <p:stCondLst>
                                    <p:cond delay="0"/>
                                  </p:stCondLst>
                                  <p:childTnLst>
                                    <p:set>
                                      <p:cBhvr>
                                        <p:cTn id="147" dur="1000">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146"/>
                                            </p:cond>
                                          </p:stCondLst>
                                          <p:endCondLst>
                                            <p:cond evt="onStopAudio" delay="0">
                                              <p:tgtEl>
                                                <p:sldTgt/>
                                              </p:tgtEl>
                                            </p:cond>
                                          </p:endCondLst>
                                        </p:cTn>
                                        <p:tgtEl>
                                          <p:sndTgt r:embed="rId2" name="click.wav"/>
                                        </p:tgtEl>
                                      </p:cMediaNode>
                                    </p:audio>
                                  </p:subTnLst>
                                </p:cTn>
                              </p:par>
                            </p:childTnLst>
                          </p:cTn>
                        </p:par>
                        <p:par>
                          <p:cTn id="148" fill="hold">
                            <p:stCondLst>
                              <p:cond delay="48000"/>
                            </p:stCondLst>
                            <p:childTnLst>
                              <p:par>
                                <p:cTn id="149" presetID="11" presetClass="entr" presetSubtype="0" fill="hold" grpId="0" nodeType="afterEffect">
                                  <p:stCondLst>
                                    <p:cond delay="0"/>
                                  </p:stCondLst>
                                  <p:childTnLst>
                                    <p:set>
                                      <p:cBhvr>
                                        <p:cTn id="150" dur="1000">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149"/>
                                            </p:cond>
                                          </p:stCondLst>
                                          <p:endCondLst>
                                            <p:cond evt="onStopAudio" delay="0">
                                              <p:tgtEl>
                                                <p:sldTgt/>
                                              </p:tgtEl>
                                            </p:cond>
                                          </p:endCondLst>
                                        </p:cTn>
                                        <p:tgtEl>
                                          <p:sndTgt r:embed="rId2" name="click.wav"/>
                                        </p:tgtEl>
                                      </p:cMediaNode>
                                    </p:audio>
                                  </p:subTnLst>
                                </p:cTn>
                              </p:par>
                            </p:childTnLst>
                          </p:cTn>
                        </p:par>
                        <p:par>
                          <p:cTn id="151" fill="hold">
                            <p:stCondLst>
                              <p:cond delay="49000"/>
                            </p:stCondLst>
                            <p:childTnLst>
                              <p:par>
                                <p:cTn id="152" presetID="11" presetClass="entr" presetSubtype="0" fill="hold" grpId="0" nodeType="afterEffect">
                                  <p:stCondLst>
                                    <p:cond delay="0"/>
                                  </p:stCondLst>
                                  <p:childTnLst>
                                    <p:set>
                                      <p:cBhvr>
                                        <p:cTn id="153" dur="1000">
                                          <p:stCondLst>
                                            <p:cond delay="0"/>
                                          </p:stCondLst>
                                        </p:cTn>
                                        <p:tgtEl>
                                          <p:spTgt spid="54"/>
                                        </p:tgtEl>
                                        <p:attrNameLst>
                                          <p:attrName>style.visibility</p:attrName>
                                        </p:attrNameLst>
                                      </p:cBhvr>
                                      <p:to>
                                        <p:strVal val="visible"/>
                                      </p:to>
                                    </p:set>
                                  </p:childTnLst>
                                  <p:subTnLst>
                                    <p:audio>
                                      <p:cMediaNode>
                                        <p:cTn display="0" masterRel="sameClick">
                                          <p:stCondLst>
                                            <p:cond evt="begin" delay="0">
                                              <p:tn val="152"/>
                                            </p:cond>
                                          </p:stCondLst>
                                          <p:endCondLst>
                                            <p:cond evt="onStopAudio" delay="0">
                                              <p:tgtEl>
                                                <p:sldTgt/>
                                              </p:tgtEl>
                                            </p:cond>
                                          </p:endCondLst>
                                        </p:cTn>
                                        <p:tgtEl>
                                          <p:sndTgt r:embed="rId2" name="click.wav"/>
                                        </p:tgtEl>
                                      </p:cMediaNode>
                                    </p:audio>
                                  </p:subTnLst>
                                </p:cTn>
                              </p:par>
                            </p:childTnLst>
                          </p:cTn>
                        </p:par>
                        <p:par>
                          <p:cTn id="154" fill="hold">
                            <p:stCondLst>
                              <p:cond delay="50000"/>
                            </p:stCondLst>
                            <p:childTnLst>
                              <p:par>
                                <p:cTn id="155" presetID="11" presetClass="entr" presetSubtype="0" fill="hold" grpId="0" nodeType="afterEffect">
                                  <p:stCondLst>
                                    <p:cond delay="0"/>
                                  </p:stCondLst>
                                  <p:childTnLst>
                                    <p:set>
                                      <p:cBhvr>
                                        <p:cTn id="156" dur="1000">
                                          <p:stCondLst>
                                            <p:cond delay="0"/>
                                          </p:stCondLst>
                                        </p:cTn>
                                        <p:tgtEl>
                                          <p:spTgt spid="55"/>
                                        </p:tgtEl>
                                        <p:attrNameLst>
                                          <p:attrName>style.visibility</p:attrName>
                                        </p:attrNameLst>
                                      </p:cBhvr>
                                      <p:to>
                                        <p:strVal val="visible"/>
                                      </p:to>
                                    </p:set>
                                  </p:childTnLst>
                                  <p:subTnLst>
                                    <p:audio>
                                      <p:cMediaNode>
                                        <p:cTn display="0" masterRel="sameClick">
                                          <p:stCondLst>
                                            <p:cond evt="begin" delay="0">
                                              <p:tn val="155"/>
                                            </p:cond>
                                          </p:stCondLst>
                                          <p:endCondLst>
                                            <p:cond evt="onStopAudio" delay="0">
                                              <p:tgtEl>
                                                <p:sldTgt/>
                                              </p:tgtEl>
                                            </p:cond>
                                          </p:endCondLst>
                                        </p:cTn>
                                        <p:tgtEl>
                                          <p:sndTgt r:embed="rId2" name="click.wav"/>
                                        </p:tgtEl>
                                      </p:cMediaNode>
                                    </p:audio>
                                  </p:subTnLst>
                                </p:cTn>
                              </p:par>
                            </p:childTnLst>
                          </p:cTn>
                        </p:par>
                        <p:par>
                          <p:cTn id="157" fill="hold">
                            <p:stCondLst>
                              <p:cond delay="51000"/>
                            </p:stCondLst>
                            <p:childTnLst>
                              <p:par>
                                <p:cTn id="158" presetID="11" presetClass="entr" presetSubtype="0" fill="hold" grpId="0" nodeType="afterEffect">
                                  <p:stCondLst>
                                    <p:cond delay="0"/>
                                  </p:stCondLst>
                                  <p:childTnLst>
                                    <p:set>
                                      <p:cBhvr>
                                        <p:cTn id="159" dur="1000">
                                          <p:stCondLst>
                                            <p:cond delay="0"/>
                                          </p:stCondLst>
                                        </p:cTn>
                                        <p:tgtEl>
                                          <p:spTgt spid="56"/>
                                        </p:tgtEl>
                                        <p:attrNameLst>
                                          <p:attrName>style.visibility</p:attrName>
                                        </p:attrNameLst>
                                      </p:cBhvr>
                                      <p:to>
                                        <p:strVal val="visible"/>
                                      </p:to>
                                    </p:set>
                                  </p:childTnLst>
                                  <p:subTnLst>
                                    <p:audio>
                                      <p:cMediaNode>
                                        <p:cTn display="0" masterRel="sameClick">
                                          <p:stCondLst>
                                            <p:cond evt="begin" delay="0">
                                              <p:tn val="158"/>
                                            </p:cond>
                                          </p:stCondLst>
                                          <p:endCondLst>
                                            <p:cond evt="onStopAudio" delay="0">
                                              <p:tgtEl>
                                                <p:sldTgt/>
                                              </p:tgtEl>
                                            </p:cond>
                                          </p:endCondLst>
                                        </p:cTn>
                                        <p:tgtEl>
                                          <p:sndTgt r:embed="rId2" name="click.wav"/>
                                        </p:tgtEl>
                                      </p:cMediaNode>
                                    </p:audio>
                                  </p:subTnLst>
                                </p:cTn>
                              </p:par>
                            </p:childTnLst>
                          </p:cTn>
                        </p:par>
                        <p:par>
                          <p:cTn id="160" fill="hold">
                            <p:stCondLst>
                              <p:cond delay="52000"/>
                            </p:stCondLst>
                            <p:childTnLst>
                              <p:par>
                                <p:cTn id="161" presetID="11" presetClass="entr" presetSubtype="0" fill="hold" grpId="0" nodeType="afterEffect">
                                  <p:stCondLst>
                                    <p:cond delay="0"/>
                                  </p:stCondLst>
                                  <p:childTnLst>
                                    <p:set>
                                      <p:cBhvr>
                                        <p:cTn id="162" dur="1000">
                                          <p:stCondLst>
                                            <p:cond delay="0"/>
                                          </p:stCondLst>
                                        </p:cTn>
                                        <p:tgtEl>
                                          <p:spTgt spid="57"/>
                                        </p:tgtEl>
                                        <p:attrNameLst>
                                          <p:attrName>style.visibility</p:attrName>
                                        </p:attrNameLst>
                                      </p:cBhvr>
                                      <p:to>
                                        <p:strVal val="visible"/>
                                      </p:to>
                                    </p:set>
                                  </p:childTnLst>
                                  <p:subTnLst>
                                    <p:audio>
                                      <p:cMediaNode>
                                        <p:cTn display="0" masterRel="sameClick">
                                          <p:stCondLst>
                                            <p:cond evt="begin" delay="0">
                                              <p:tn val="161"/>
                                            </p:cond>
                                          </p:stCondLst>
                                          <p:endCondLst>
                                            <p:cond evt="onStopAudio" delay="0">
                                              <p:tgtEl>
                                                <p:sldTgt/>
                                              </p:tgtEl>
                                            </p:cond>
                                          </p:endCondLst>
                                        </p:cTn>
                                        <p:tgtEl>
                                          <p:sndTgt r:embed="rId2" name="click.wav"/>
                                        </p:tgtEl>
                                      </p:cMediaNode>
                                    </p:audio>
                                  </p:subTnLst>
                                </p:cTn>
                              </p:par>
                            </p:childTnLst>
                          </p:cTn>
                        </p:par>
                        <p:par>
                          <p:cTn id="163" fill="hold">
                            <p:stCondLst>
                              <p:cond delay="53000"/>
                            </p:stCondLst>
                            <p:childTnLst>
                              <p:par>
                                <p:cTn id="164" presetID="11" presetClass="entr" presetSubtype="0" fill="hold" grpId="0" nodeType="afterEffect">
                                  <p:stCondLst>
                                    <p:cond delay="0"/>
                                  </p:stCondLst>
                                  <p:childTnLst>
                                    <p:set>
                                      <p:cBhvr>
                                        <p:cTn id="165" dur="1000">
                                          <p:stCondLst>
                                            <p:cond delay="0"/>
                                          </p:stCondLst>
                                        </p:cTn>
                                        <p:tgtEl>
                                          <p:spTgt spid="58"/>
                                        </p:tgtEl>
                                        <p:attrNameLst>
                                          <p:attrName>style.visibility</p:attrName>
                                        </p:attrNameLst>
                                      </p:cBhvr>
                                      <p:to>
                                        <p:strVal val="visible"/>
                                      </p:to>
                                    </p:set>
                                  </p:childTnLst>
                                  <p:subTnLst>
                                    <p:audio>
                                      <p:cMediaNode>
                                        <p:cTn display="0" masterRel="sameClick">
                                          <p:stCondLst>
                                            <p:cond evt="begin" delay="0">
                                              <p:tn val="164"/>
                                            </p:cond>
                                          </p:stCondLst>
                                          <p:endCondLst>
                                            <p:cond evt="onStopAudio" delay="0">
                                              <p:tgtEl>
                                                <p:sldTgt/>
                                              </p:tgtEl>
                                            </p:cond>
                                          </p:endCondLst>
                                        </p:cTn>
                                        <p:tgtEl>
                                          <p:sndTgt r:embed="rId2" name="click.wav"/>
                                        </p:tgtEl>
                                      </p:cMediaNode>
                                    </p:audio>
                                  </p:subTnLst>
                                </p:cTn>
                              </p:par>
                            </p:childTnLst>
                          </p:cTn>
                        </p:par>
                        <p:par>
                          <p:cTn id="166" fill="hold">
                            <p:stCondLst>
                              <p:cond delay="54000"/>
                            </p:stCondLst>
                            <p:childTnLst>
                              <p:par>
                                <p:cTn id="167" presetID="11" presetClass="entr" presetSubtype="0" fill="hold" grpId="0" nodeType="afterEffect">
                                  <p:stCondLst>
                                    <p:cond delay="0"/>
                                  </p:stCondLst>
                                  <p:childTnLst>
                                    <p:set>
                                      <p:cBhvr>
                                        <p:cTn id="168" dur="1000">
                                          <p:stCondLst>
                                            <p:cond delay="0"/>
                                          </p:stCondLst>
                                        </p:cTn>
                                        <p:tgtEl>
                                          <p:spTgt spid="59"/>
                                        </p:tgtEl>
                                        <p:attrNameLst>
                                          <p:attrName>style.visibility</p:attrName>
                                        </p:attrNameLst>
                                      </p:cBhvr>
                                      <p:to>
                                        <p:strVal val="visible"/>
                                      </p:to>
                                    </p:set>
                                  </p:childTnLst>
                                  <p:subTnLst>
                                    <p:audio>
                                      <p:cMediaNode>
                                        <p:cTn display="0" masterRel="sameClick">
                                          <p:stCondLst>
                                            <p:cond evt="begin" delay="0">
                                              <p:tn val="167"/>
                                            </p:cond>
                                          </p:stCondLst>
                                          <p:endCondLst>
                                            <p:cond evt="onStopAudio" delay="0">
                                              <p:tgtEl>
                                                <p:sldTgt/>
                                              </p:tgtEl>
                                            </p:cond>
                                          </p:endCondLst>
                                        </p:cTn>
                                        <p:tgtEl>
                                          <p:sndTgt r:embed="rId2" name="click.wav"/>
                                        </p:tgtEl>
                                      </p:cMediaNode>
                                    </p:audio>
                                  </p:subTnLst>
                                </p:cTn>
                              </p:par>
                            </p:childTnLst>
                          </p:cTn>
                        </p:par>
                        <p:par>
                          <p:cTn id="169" fill="hold">
                            <p:stCondLst>
                              <p:cond delay="55000"/>
                            </p:stCondLst>
                            <p:childTnLst>
                              <p:par>
                                <p:cTn id="170" presetID="11" presetClass="entr" presetSubtype="0" fill="hold" grpId="0" nodeType="afterEffect">
                                  <p:stCondLst>
                                    <p:cond delay="0"/>
                                  </p:stCondLst>
                                  <p:childTnLst>
                                    <p:set>
                                      <p:cBhvr>
                                        <p:cTn id="171" dur="1000">
                                          <p:stCondLst>
                                            <p:cond delay="0"/>
                                          </p:stCondLst>
                                        </p:cTn>
                                        <p:tgtEl>
                                          <p:spTgt spid="60"/>
                                        </p:tgtEl>
                                        <p:attrNameLst>
                                          <p:attrName>style.visibility</p:attrName>
                                        </p:attrNameLst>
                                      </p:cBhvr>
                                      <p:to>
                                        <p:strVal val="visible"/>
                                      </p:to>
                                    </p:set>
                                  </p:childTnLst>
                                  <p:subTnLst>
                                    <p:audio>
                                      <p:cMediaNode>
                                        <p:cTn display="0" masterRel="sameClick">
                                          <p:stCondLst>
                                            <p:cond evt="begin" delay="0">
                                              <p:tn val="170"/>
                                            </p:cond>
                                          </p:stCondLst>
                                          <p:endCondLst>
                                            <p:cond evt="onStopAudio" delay="0">
                                              <p:tgtEl>
                                                <p:sldTgt/>
                                              </p:tgtEl>
                                            </p:cond>
                                          </p:endCondLst>
                                        </p:cTn>
                                        <p:tgtEl>
                                          <p:sndTgt r:embed="rId2" name="click.wav"/>
                                        </p:tgtEl>
                                      </p:cMediaNode>
                                    </p:audio>
                                  </p:subTnLst>
                                </p:cTn>
                              </p:par>
                            </p:childTnLst>
                          </p:cTn>
                        </p:par>
                        <p:par>
                          <p:cTn id="172" fill="hold">
                            <p:stCondLst>
                              <p:cond delay="56000"/>
                            </p:stCondLst>
                            <p:childTnLst>
                              <p:par>
                                <p:cTn id="173" presetID="11" presetClass="entr" presetSubtype="0" fill="hold" grpId="0" nodeType="afterEffect">
                                  <p:stCondLst>
                                    <p:cond delay="0"/>
                                  </p:stCondLst>
                                  <p:childTnLst>
                                    <p:set>
                                      <p:cBhvr>
                                        <p:cTn id="174" dur="1000">
                                          <p:stCondLst>
                                            <p:cond delay="0"/>
                                          </p:stCondLst>
                                        </p:cTn>
                                        <p:tgtEl>
                                          <p:spTgt spid="61"/>
                                        </p:tgtEl>
                                        <p:attrNameLst>
                                          <p:attrName>style.visibility</p:attrName>
                                        </p:attrNameLst>
                                      </p:cBhvr>
                                      <p:to>
                                        <p:strVal val="visible"/>
                                      </p:to>
                                    </p:set>
                                  </p:childTnLst>
                                  <p:subTnLst>
                                    <p:audio>
                                      <p:cMediaNode>
                                        <p:cTn display="0" masterRel="sameClick">
                                          <p:stCondLst>
                                            <p:cond evt="begin" delay="0">
                                              <p:tn val="173"/>
                                            </p:cond>
                                          </p:stCondLst>
                                          <p:endCondLst>
                                            <p:cond evt="onStopAudio" delay="0">
                                              <p:tgtEl>
                                                <p:sldTgt/>
                                              </p:tgtEl>
                                            </p:cond>
                                          </p:endCondLst>
                                        </p:cTn>
                                        <p:tgtEl>
                                          <p:sndTgt r:embed="rId2" name="click.wav"/>
                                        </p:tgtEl>
                                      </p:cMediaNode>
                                    </p:audio>
                                  </p:subTnLst>
                                </p:cTn>
                              </p:par>
                            </p:childTnLst>
                          </p:cTn>
                        </p:par>
                        <p:par>
                          <p:cTn id="175" fill="hold">
                            <p:stCondLst>
                              <p:cond delay="57000"/>
                            </p:stCondLst>
                            <p:childTnLst>
                              <p:par>
                                <p:cTn id="176" presetID="11" presetClass="entr" presetSubtype="0" fill="hold" grpId="0" nodeType="afterEffect">
                                  <p:stCondLst>
                                    <p:cond delay="0"/>
                                  </p:stCondLst>
                                  <p:childTnLst>
                                    <p:set>
                                      <p:cBhvr>
                                        <p:cTn id="177" dur="1000">
                                          <p:stCondLst>
                                            <p:cond delay="0"/>
                                          </p:stCondLst>
                                        </p:cTn>
                                        <p:tgtEl>
                                          <p:spTgt spid="62"/>
                                        </p:tgtEl>
                                        <p:attrNameLst>
                                          <p:attrName>style.visibility</p:attrName>
                                        </p:attrNameLst>
                                      </p:cBhvr>
                                      <p:to>
                                        <p:strVal val="visible"/>
                                      </p:to>
                                    </p:set>
                                  </p:childTnLst>
                                  <p:subTnLst>
                                    <p:audio>
                                      <p:cMediaNode>
                                        <p:cTn display="0" masterRel="sameClick">
                                          <p:stCondLst>
                                            <p:cond evt="begin" delay="0">
                                              <p:tn val="176"/>
                                            </p:cond>
                                          </p:stCondLst>
                                          <p:endCondLst>
                                            <p:cond evt="onStopAudio" delay="0">
                                              <p:tgtEl>
                                                <p:sldTgt/>
                                              </p:tgtEl>
                                            </p:cond>
                                          </p:endCondLst>
                                        </p:cTn>
                                        <p:tgtEl>
                                          <p:sndTgt r:embed="rId2" name="click.wav"/>
                                        </p:tgtEl>
                                      </p:cMediaNode>
                                    </p:audio>
                                  </p:subTnLst>
                                </p:cTn>
                              </p:par>
                            </p:childTnLst>
                          </p:cTn>
                        </p:par>
                        <p:par>
                          <p:cTn id="178" fill="hold">
                            <p:stCondLst>
                              <p:cond delay="58000"/>
                            </p:stCondLst>
                            <p:childTnLst>
                              <p:par>
                                <p:cTn id="179" presetID="11" presetClass="entr" presetSubtype="0" fill="hold" grpId="0" nodeType="afterEffect">
                                  <p:stCondLst>
                                    <p:cond delay="0"/>
                                  </p:stCondLst>
                                  <p:childTnLst>
                                    <p:set>
                                      <p:cBhvr>
                                        <p:cTn id="180" dur="1000">
                                          <p:stCondLst>
                                            <p:cond delay="0"/>
                                          </p:stCondLst>
                                        </p:cTn>
                                        <p:tgtEl>
                                          <p:spTgt spid="63"/>
                                        </p:tgtEl>
                                        <p:attrNameLst>
                                          <p:attrName>style.visibility</p:attrName>
                                        </p:attrNameLst>
                                      </p:cBhvr>
                                      <p:to>
                                        <p:strVal val="visible"/>
                                      </p:to>
                                    </p:set>
                                  </p:childTnLst>
                                  <p:subTnLst>
                                    <p:audio>
                                      <p:cMediaNode>
                                        <p:cTn display="0" masterRel="sameClick">
                                          <p:stCondLst>
                                            <p:cond evt="begin" delay="0">
                                              <p:tn val="179"/>
                                            </p:cond>
                                          </p:stCondLst>
                                          <p:endCondLst>
                                            <p:cond evt="onStopAudio" delay="0">
                                              <p:tgtEl>
                                                <p:sldTgt/>
                                              </p:tgtEl>
                                            </p:cond>
                                          </p:endCondLst>
                                        </p:cTn>
                                        <p:tgtEl>
                                          <p:sndTgt r:embed="rId2" name="click.wav"/>
                                        </p:tgtEl>
                                      </p:cMediaNode>
                                    </p:audio>
                                  </p:subTnLst>
                                </p:cTn>
                              </p:par>
                            </p:childTnLst>
                          </p:cTn>
                        </p:par>
                        <p:par>
                          <p:cTn id="181" fill="hold">
                            <p:stCondLst>
                              <p:cond delay="59000"/>
                            </p:stCondLst>
                            <p:childTnLst>
                              <p:par>
                                <p:cTn id="182" presetID="11" presetClass="entr" presetSubtype="0" fill="hold" grpId="0" nodeType="afterEffect">
                                  <p:stCondLst>
                                    <p:cond delay="0"/>
                                  </p:stCondLst>
                                  <p:childTnLst>
                                    <p:set>
                                      <p:cBhvr>
                                        <p:cTn id="183" dur="1000">
                                          <p:stCondLst>
                                            <p:cond delay="0"/>
                                          </p:stCondLst>
                                        </p:cTn>
                                        <p:tgtEl>
                                          <p:spTgt spid="64"/>
                                        </p:tgtEl>
                                        <p:attrNameLst>
                                          <p:attrName>style.visibility</p:attrName>
                                        </p:attrNameLst>
                                      </p:cBhvr>
                                      <p:to>
                                        <p:strVal val="visible"/>
                                      </p:to>
                                    </p:set>
                                  </p:childTnLst>
                                  <p:subTnLst>
                                    <p:audio>
                                      <p:cMediaNode>
                                        <p:cTn display="0" masterRel="sameClick">
                                          <p:stCondLst>
                                            <p:cond evt="begin" delay="0">
                                              <p:tn val="182"/>
                                            </p:cond>
                                          </p:stCondLst>
                                          <p:endCondLst>
                                            <p:cond evt="onStopAudio" delay="0">
                                              <p:tgtEl>
                                                <p:sldTgt/>
                                              </p:tgtEl>
                                            </p:cond>
                                          </p:endCondLst>
                                        </p:cTn>
                                        <p:tgtEl>
                                          <p:sndTgt r:embed="rId2" name="click.wav"/>
                                        </p:tgtEl>
                                      </p:cMediaNode>
                                    </p:audio>
                                  </p:subTnLst>
                                </p:cTn>
                              </p:par>
                            </p:childTnLst>
                          </p:cTn>
                        </p:par>
                        <p:par>
                          <p:cTn id="184" fill="hold">
                            <p:stCondLst>
                              <p:cond delay="60000"/>
                            </p:stCondLst>
                            <p:childTnLst>
                              <p:par>
                                <p:cTn id="185" presetID="11" presetClass="entr" presetSubtype="0" fill="hold" grpId="0" nodeType="afterEffect">
                                  <p:stCondLst>
                                    <p:cond delay="0"/>
                                  </p:stCondLst>
                                  <p:childTnLst>
                                    <p:set>
                                      <p:cBhvr>
                                        <p:cTn id="186" dur="1000">
                                          <p:stCondLst>
                                            <p:cond delay="0"/>
                                          </p:stCondLst>
                                        </p:cTn>
                                        <p:tgtEl>
                                          <p:spTgt spid="65"/>
                                        </p:tgtEl>
                                        <p:attrNameLst>
                                          <p:attrName>style.visibility</p:attrName>
                                        </p:attrNameLst>
                                      </p:cBhvr>
                                      <p:to>
                                        <p:strVal val="visible"/>
                                      </p:to>
                                    </p:set>
                                  </p:childTnLst>
                                  <p:subTnLst>
                                    <p:audio>
                                      <p:cMediaNode>
                                        <p:cTn display="0" masterRel="sameClick">
                                          <p:stCondLst>
                                            <p:cond evt="begin" delay="0">
                                              <p:tn val="185"/>
                                            </p:cond>
                                          </p:stCondLst>
                                          <p:endCondLst>
                                            <p:cond evt="onStopAudio" delay="0">
                                              <p:tgtEl>
                                                <p:sldTgt/>
                                              </p:tgtEl>
                                            </p:cond>
                                          </p:endCondLst>
                                        </p:cTn>
                                        <p:tgtEl>
                                          <p:sndTgt r:embed="rId2" name="click.wav"/>
                                        </p:tgtEl>
                                      </p:cMediaNode>
                                    </p:audio>
                                  </p:subTnLst>
                                </p:cTn>
                              </p:par>
                            </p:childTnLst>
                          </p:cTn>
                        </p:par>
                        <p:par>
                          <p:cTn id="187" fill="hold">
                            <p:stCondLst>
                              <p:cond delay="61000"/>
                            </p:stCondLst>
                            <p:childTnLst>
                              <p:par>
                                <p:cTn id="188" presetID="11" presetClass="entr" presetSubtype="0" fill="hold" grpId="0" nodeType="afterEffect">
                                  <p:stCondLst>
                                    <p:cond delay="0"/>
                                  </p:stCondLst>
                                  <p:childTnLst>
                                    <p:set>
                                      <p:cBhvr>
                                        <p:cTn id="189" dur="1000">
                                          <p:stCondLst>
                                            <p:cond delay="0"/>
                                          </p:stCondLst>
                                        </p:cTn>
                                        <p:tgtEl>
                                          <p:spTgt spid="66"/>
                                        </p:tgtEl>
                                        <p:attrNameLst>
                                          <p:attrName>style.visibility</p:attrName>
                                        </p:attrNameLst>
                                      </p:cBhvr>
                                      <p:to>
                                        <p:strVal val="visible"/>
                                      </p:to>
                                    </p:set>
                                  </p:childTnLst>
                                  <p:subTnLst>
                                    <p:audio>
                                      <p:cMediaNode>
                                        <p:cTn display="0" masterRel="sameClick">
                                          <p:stCondLst>
                                            <p:cond evt="begin" delay="0">
                                              <p:tn val="188"/>
                                            </p:cond>
                                          </p:stCondLst>
                                          <p:endCondLst>
                                            <p:cond evt="onStopAudio" delay="0">
                                              <p:tgtEl>
                                                <p:sldTgt/>
                                              </p:tgtEl>
                                            </p:cond>
                                          </p:endCondLst>
                                        </p:cTn>
                                        <p:tgtEl>
                                          <p:sndTgt r:embed="rId2" name="click.wav"/>
                                        </p:tgtEl>
                                      </p:cMediaNode>
                                    </p:audio>
                                  </p:subTnLst>
                                </p:cTn>
                              </p:par>
                            </p:childTnLst>
                          </p:cTn>
                        </p:par>
                        <p:par>
                          <p:cTn id="190" fill="hold">
                            <p:stCondLst>
                              <p:cond delay="62000"/>
                            </p:stCondLst>
                            <p:childTnLst>
                              <p:par>
                                <p:cTn id="191" presetID="11" presetClass="entr" presetSubtype="0" fill="hold" grpId="0" nodeType="afterEffect">
                                  <p:stCondLst>
                                    <p:cond delay="0"/>
                                  </p:stCondLst>
                                  <p:childTnLst>
                                    <p:set>
                                      <p:cBhvr>
                                        <p:cTn id="192" dur="1000">
                                          <p:stCondLst>
                                            <p:cond delay="0"/>
                                          </p:stCondLst>
                                        </p:cTn>
                                        <p:tgtEl>
                                          <p:spTgt spid="67"/>
                                        </p:tgtEl>
                                        <p:attrNameLst>
                                          <p:attrName>style.visibility</p:attrName>
                                        </p:attrNameLst>
                                      </p:cBhvr>
                                      <p:to>
                                        <p:strVal val="visible"/>
                                      </p:to>
                                    </p:set>
                                  </p:childTnLst>
                                  <p:subTnLst>
                                    <p:audio>
                                      <p:cMediaNode>
                                        <p:cTn display="0" masterRel="sameClick">
                                          <p:stCondLst>
                                            <p:cond evt="begin" delay="0">
                                              <p:tn val="191"/>
                                            </p:cond>
                                          </p:stCondLst>
                                          <p:endCondLst>
                                            <p:cond evt="onStopAudio" delay="0">
                                              <p:tgtEl>
                                                <p:sldTgt/>
                                              </p:tgtEl>
                                            </p:cond>
                                          </p:endCondLst>
                                        </p:cTn>
                                        <p:tgtEl>
                                          <p:sndTgt r:embed="rId2" name="click.wav"/>
                                        </p:tgtEl>
                                      </p:cMediaNode>
                                    </p:audio>
                                  </p:subTnLst>
                                </p:cTn>
                              </p:par>
                            </p:childTnLst>
                          </p:cTn>
                        </p:par>
                        <p:par>
                          <p:cTn id="193" fill="hold">
                            <p:stCondLst>
                              <p:cond delay="63000"/>
                            </p:stCondLst>
                            <p:childTnLst>
                              <p:par>
                                <p:cTn id="194" presetID="11" presetClass="entr" presetSubtype="0" fill="hold" grpId="0" nodeType="afterEffect">
                                  <p:stCondLst>
                                    <p:cond delay="0"/>
                                  </p:stCondLst>
                                  <p:childTnLst>
                                    <p:set>
                                      <p:cBhvr>
                                        <p:cTn id="195" dur="1000">
                                          <p:stCondLst>
                                            <p:cond delay="0"/>
                                          </p:stCondLst>
                                        </p:cTn>
                                        <p:tgtEl>
                                          <p:spTgt spid="68"/>
                                        </p:tgtEl>
                                        <p:attrNameLst>
                                          <p:attrName>style.visibility</p:attrName>
                                        </p:attrNameLst>
                                      </p:cBhvr>
                                      <p:to>
                                        <p:strVal val="visible"/>
                                      </p:to>
                                    </p:set>
                                  </p:childTnLst>
                                  <p:subTnLst>
                                    <p:audio>
                                      <p:cMediaNode>
                                        <p:cTn display="0" masterRel="sameClick">
                                          <p:stCondLst>
                                            <p:cond evt="begin" delay="0">
                                              <p:tn val="194"/>
                                            </p:cond>
                                          </p:stCondLst>
                                          <p:endCondLst>
                                            <p:cond evt="onStopAudio" delay="0">
                                              <p:tgtEl>
                                                <p:sldTgt/>
                                              </p:tgtEl>
                                            </p:cond>
                                          </p:endCondLst>
                                        </p:cTn>
                                        <p:tgtEl>
                                          <p:sndTgt r:embed="rId2" name="click.wav"/>
                                        </p:tgtEl>
                                      </p:cMediaNode>
                                    </p:audio>
                                  </p:subTnLst>
                                </p:cTn>
                              </p:par>
                            </p:childTnLst>
                          </p:cTn>
                        </p:par>
                        <p:par>
                          <p:cTn id="196" fill="hold">
                            <p:stCondLst>
                              <p:cond delay="64000"/>
                            </p:stCondLst>
                            <p:childTnLst>
                              <p:par>
                                <p:cTn id="197" presetID="11" presetClass="entr" presetSubtype="0" fill="hold" grpId="0" nodeType="afterEffect">
                                  <p:stCondLst>
                                    <p:cond delay="0"/>
                                  </p:stCondLst>
                                  <p:childTnLst>
                                    <p:set>
                                      <p:cBhvr>
                                        <p:cTn id="198" dur="1000">
                                          <p:stCondLst>
                                            <p:cond delay="0"/>
                                          </p:stCondLst>
                                        </p:cTn>
                                        <p:tgtEl>
                                          <p:spTgt spid="69"/>
                                        </p:tgtEl>
                                        <p:attrNameLst>
                                          <p:attrName>style.visibility</p:attrName>
                                        </p:attrNameLst>
                                      </p:cBhvr>
                                      <p:to>
                                        <p:strVal val="visible"/>
                                      </p:to>
                                    </p:set>
                                  </p:childTnLst>
                                  <p:subTnLst>
                                    <p:audio>
                                      <p:cMediaNode>
                                        <p:cTn display="0" masterRel="sameClick">
                                          <p:stCondLst>
                                            <p:cond evt="begin" delay="0">
                                              <p:tn val="197"/>
                                            </p:cond>
                                          </p:stCondLst>
                                          <p:endCondLst>
                                            <p:cond evt="onStopAudio" delay="0">
                                              <p:tgtEl>
                                                <p:sldTgt/>
                                              </p:tgtEl>
                                            </p:cond>
                                          </p:endCondLst>
                                        </p:cTn>
                                        <p:tgtEl>
                                          <p:sndTgt r:embed="rId2" name="click.wav"/>
                                        </p:tgtEl>
                                      </p:cMediaNode>
                                    </p:audio>
                                  </p:subTnLst>
                                </p:cTn>
                              </p:par>
                            </p:childTnLst>
                          </p:cTn>
                        </p:par>
                        <p:par>
                          <p:cTn id="199" fill="hold">
                            <p:stCondLst>
                              <p:cond delay="65000"/>
                            </p:stCondLst>
                            <p:childTnLst>
                              <p:par>
                                <p:cTn id="200" presetID="11" presetClass="entr" presetSubtype="0" fill="hold" grpId="0" nodeType="afterEffect">
                                  <p:stCondLst>
                                    <p:cond delay="0"/>
                                  </p:stCondLst>
                                  <p:childTnLst>
                                    <p:set>
                                      <p:cBhvr>
                                        <p:cTn id="201" dur="1000">
                                          <p:stCondLst>
                                            <p:cond delay="0"/>
                                          </p:stCondLst>
                                        </p:cTn>
                                        <p:tgtEl>
                                          <p:spTgt spid="70"/>
                                        </p:tgtEl>
                                        <p:attrNameLst>
                                          <p:attrName>style.visibility</p:attrName>
                                        </p:attrNameLst>
                                      </p:cBhvr>
                                      <p:to>
                                        <p:strVal val="visible"/>
                                      </p:to>
                                    </p:set>
                                  </p:childTnLst>
                                  <p:subTnLst>
                                    <p:audio>
                                      <p:cMediaNode>
                                        <p:cTn display="0" masterRel="sameClick">
                                          <p:stCondLst>
                                            <p:cond evt="begin" delay="0">
                                              <p:tn val="200"/>
                                            </p:cond>
                                          </p:stCondLst>
                                          <p:endCondLst>
                                            <p:cond evt="onStopAudio" delay="0">
                                              <p:tgtEl>
                                                <p:sldTgt/>
                                              </p:tgtEl>
                                            </p:cond>
                                          </p:endCondLst>
                                        </p:cTn>
                                        <p:tgtEl>
                                          <p:sndTgt r:embed="rId2" name="click.wav"/>
                                        </p:tgtEl>
                                      </p:cMediaNode>
                                    </p:audio>
                                  </p:subTnLst>
                                </p:cTn>
                              </p:par>
                            </p:childTnLst>
                          </p:cTn>
                        </p:par>
                        <p:par>
                          <p:cTn id="202" fill="hold">
                            <p:stCondLst>
                              <p:cond delay="66000"/>
                            </p:stCondLst>
                            <p:childTnLst>
                              <p:par>
                                <p:cTn id="203" presetID="11" presetClass="entr" presetSubtype="0" fill="hold" grpId="0" nodeType="afterEffect">
                                  <p:stCondLst>
                                    <p:cond delay="0"/>
                                  </p:stCondLst>
                                  <p:childTnLst>
                                    <p:set>
                                      <p:cBhvr>
                                        <p:cTn id="204" dur="1000">
                                          <p:stCondLst>
                                            <p:cond delay="0"/>
                                          </p:stCondLst>
                                        </p:cTn>
                                        <p:tgtEl>
                                          <p:spTgt spid="71"/>
                                        </p:tgtEl>
                                        <p:attrNameLst>
                                          <p:attrName>style.visibility</p:attrName>
                                        </p:attrNameLst>
                                      </p:cBhvr>
                                      <p:to>
                                        <p:strVal val="visible"/>
                                      </p:to>
                                    </p:set>
                                  </p:childTnLst>
                                  <p:subTnLst>
                                    <p:audio>
                                      <p:cMediaNode>
                                        <p:cTn display="0" masterRel="sameClick">
                                          <p:stCondLst>
                                            <p:cond evt="begin" delay="0">
                                              <p:tn val="203"/>
                                            </p:cond>
                                          </p:stCondLst>
                                          <p:endCondLst>
                                            <p:cond evt="onStopAudio" delay="0">
                                              <p:tgtEl>
                                                <p:sldTgt/>
                                              </p:tgtEl>
                                            </p:cond>
                                          </p:endCondLst>
                                        </p:cTn>
                                        <p:tgtEl>
                                          <p:sndTgt r:embed="rId2" name="click.wav"/>
                                        </p:tgtEl>
                                      </p:cMediaNode>
                                    </p:audio>
                                  </p:subTnLst>
                                </p:cTn>
                              </p:par>
                            </p:childTnLst>
                          </p:cTn>
                        </p:par>
                        <p:par>
                          <p:cTn id="205" fill="hold">
                            <p:stCondLst>
                              <p:cond delay="67000"/>
                            </p:stCondLst>
                            <p:childTnLst>
                              <p:par>
                                <p:cTn id="206" presetID="11" presetClass="entr" presetSubtype="0" fill="hold" grpId="0" nodeType="afterEffect">
                                  <p:stCondLst>
                                    <p:cond delay="0"/>
                                  </p:stCondLst>
                                  <p:childTnLst>
                                    <p:set>
                                      <p:cBhvr>
                                        <p:cTn id="207" dur="1000">
                                          <p:stCondLst>
                                            <p:cond delay="0"/>
                                          </p:stCondLst>
                                        </p:cTn>
                                        <p:tgtEl>
                                          <p:spTgt spid="72"/>
                                        </p:tgtEl>
                                        <p:attrNameLst>
                                          <p:attrName>style.visibility</p:attrName>
                                        </p:attrNameLst>
                                      </p:cBhvr>
                                      <p:to>
                                        <p:strVal val="visible"/>
                                      </p:to>
                                    </p:set>
                                  </p:childTnLst>
                                  <p:subTnLst>
                                    <p:audio>
                                      <p:cMediaNode>
                                        <p:cTn display="0" masterRel="sameClick">
                                          <p:stCondLst>
                                            <p:cond evt="begin" delay="0">
                                              <p:tn val="206"/>
                                            </p:cond>
                                          </p:stCondLst>
                                          <p:endCondLst>
                                            <p:cond evt="onStopAudio" delay="0">
                                              <p:tgtEl>
                                                <p:sldTgt/>
                                              </p:tgtEl>
                                            </p:cond>
                                          </p:endCondLst>
                                        </p:cTn>
                                        <p:tgtEl>
                                          <p:sndTgt r:embed="rId2" name="click.wav"/>
                                        </p:tgtEl>
                                      </p:cMediaNode>
                                    </p:audio>
                                  </p:subTnLst>
                                </p:cTn>
                              </p:par>
                            </p:childTnLst>
                          </p:cTn>
                        </p:par>
                        <p:par>
                          <p:cTn id="208" fill="hold">
                            <p:stCondLst>
                              <p:cond delay="68000"/>
                            </p:stCondLst>
                            <p:childTnLst>
                              <p:par>
                                <p:cTn id="209" presetID="11" presetClass="entr" presetSubtype="0" fill="hold" grpId="0" nodeType="afterEffect">
                                  <p:stCondLst>
                                    <p:cond delay="0"/>
                                  </p:stCondLst>
                                  <p:childTnLst>
                                    <p:set>
                                      <p:cBhvr>
                                        <p:cTn id="210" dur="1000">
                                          <p:stCondLst>
                                            <p:cond delay="0"/>
                                          </p:stCondLst>
                                        </p:cTn>
                                        <p:tgtEl>
                                          <p:spTgt spid="73"/>
                                        </p:tgtEl>
                                        <p:attrNameLst>
                                          <p:attrName>style.visibility</p:attrName>
                                        </p:attrNameLst>
                                      </p:cBhvr>
                                      <p:to>
                                        <p:strVal val="visible"/>
                                      </p:to>
                                    </p:set>
                                  </p:childTnLst>
                                  <p:subTnLst>
                                    <p:audio>
                                      <p:cMediaNode>
                                        <p:cTn display="0" masterRel="sameClick">
                                          <p:stCondLst>
                                            <p:cond evt="begin" delay="0">
                                              <p:tn val="209"/>
                                            </p:cond>
                                          </p:stCondLst>
                                          <p:endCondLst>
                                            <p:cond evt="onStopAudio" delay="0">
                                              <p:tgtEl>
                                                <p:sldTgt/>
                                              </p:tgtEl>
                                            </p:cond>
                                          </p:endCondLst>
                                        </p:cTn>
                                        <p:tgtEl>
                                          <p:sndTgt r:embed="rId2" name="click.wav"/>
                                        </p:tgtEl>
                                      </p:cMediaNode>
                                    </p:audio>
                                  </p:subTnLst>
                                </p:cTn>
                              </p:par>
                            </p:childTnLst>
                          </p:cTn>
                        </p:par>
                        <p:par>
                          <p:cTn id="211" fill="hold">
                            <p:stCondLst>
                              <p:cond delay="69000"/>
                            </p:stCondLst>
                            <p:childTnLst>
                              <p:par>
                                <p:cTn id="212" presetID="11" presetClass="entr" presetSubtype="0" fill="hold" grpId="0" nodeType="afterEffect">
                                  <p:stCondLst>
                                    <p:cond delay="0"/>
                                  </p:stCondLst>
                                  <p:childTnLst>
                                    <p:set>
                                      <p:cBhvr>
                                        <p:cTn id="213" dur="1000">
                                          <p:stCondLst>
                                            <p:cond delay="0"/>
                                          </p:stCondLst>
                                        </p:cTn>
                                        <p:tgtEl>
                                          <p:spTgt spid="74"/>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lick.wav"/>
                                        </p:tgtEl>
                                      </p:cMediaNode>
                                    </p:audio>
                                  </p:subTnLst>
                                </p:cTn>
                              </p:par>
                            </p:childTnLst>
                          </p:cTn>
                        </p:par>
                        <p:par>
                          <p:cTn id="214" fill="hold">
                            <p:stCondLst>
                              <p:cond delay="70000"/>
                            </p:stCondLst>
                            <p:childTnLst>
                              <p:par>
                                <p:cTn id="215" presetID="11" presetClass="entr" presetSubtype="0" fill="hold" grpId="0" nodeType="afterEffect">
                                  <p:stCondLst>
                                    <p:cond delay="0"/>
                                  </p:stCondLst>
                                  <p:childTnLst>
                                    <p:set>
                                      <p:cBhvr>
                                        <p:cTn id="216" dur="1000">
                                          <p:stCondLst>
                                            <p:cond delay="0"/>
                                          </p:stCondLst>
                                        </p:cTn>
                                        <p:tgtEl>
                                          <p:spTgt spid="75"/>
                                        </p:tgtEl>
                                        <p:attrNameLst>
                                          <p:attrName>style.visibility</p:attrName>
                                        </p:attrNameLst>
                                      </p:cBhvr>
                                      <p:to>
                                        <p:strVal val="visible"/>
                                      </p:to>
                                    </p:set>
                                  </p:childTnLst>
                                  <p:subTnLst>
                                    <p:audio>
                                      <p:cMediaNode>
                                        <p:cTn display="0" masterRel="sameClick">
                                          <p:stCondLst>
                                            <p:cond evt="begin" delay="0">
                                              <p:tn val="215"/>
                                            </p:cond>
                                          </p:stCondLst>
                                          <p:endCondLst>
                                            <p:cond evt="onStopAudio" delay="0">
                                              <p:tgtEl>
                                                <p:sldTgt/>
                                              </p:tgtEl>
                                            </p:cond>
                                          </p:endCondLst>
                                        </p:cTn>
                                        <p:tgtEl>
                                          <p:sndTgt r:embed="rId2" name="click.wav"/>
                                        </p:tgtEl>
                                      </p:cMediaNode>
                                    </p:audio>
                                  </p:subTnLst>
                                </p:cTn>
                              </p:par>
                            </p:childTnLst>
                          </p:cTn>
                        </p:par>
                        <p:par>
                          <p:cTn id="217" fill="hold">
                            <p:stCondLst>
                              <p:cond delay="71000"/>
                            </p:stCondLst>
                            <p:childTnLst>
                              <p:par>
                                <p:cTn id="218" presetID="11" presetClass="entr" presetSubtype="0" fill="hold" grpId="0" nodeType="afterEffect">
                                  <p:stCondLst>
                                    <p:cond delay="0"/>
                                  </p:stCondLst>
                                  <p:childTnLst>
                                    <p:set>
                                      <p:cBhvr>
                                        <p:cTn id="219" dur="1000">
                                          <p:stCondLst>
                                            <p:cond delay="0"/>
                                          </p:stCondLst>
                                        </p:cTn>
                                        <p:tgtEl>
                                          <p:spTgt spid="76"/>
                                        </p:tgtEl>
                                        <p:attrNameLst>
                                          <p:attrName>style.visibility</p:attrName>
                                        </p:attrNameLst>
                                      </p:cBhvr>
                                      <p:to>
                                        <p:strVal val="visible"/>
                                      </p:to>
                                    </p:set>
                                  </p:childTnLst>
                                  <p:subTnLst>
                                    <p:audio>
                                      <p:cMediaNode>
                                        <p:cTn display="0" masterRel="sameClick">
                                          <p:stCondLst>
                                            <p:cond evt="begin" delay="0">
                                              <p:tn val="218"/>
                                            </p:cond>
                                          </p:stCondLst>
                                          <p:endCondLst>
                                            <p:cond evt="onStopAudio" delay="0">
                                              <p:tgtEl>
                                                <p:sldTgt/>
                                              </p:tgtEl>
                                            </p:cond>
                                          </p:endCondLst>
                                        </p:cTn>
                                        <p:tgtEl>
                                          <p:sndTgt r:embed="rId2" name="click.wav"/>
                                        </p:tgtEl>
                                      </p:cMediaNode>
                                    </p:audio>
                                  </p:subTnLst>
                                </p:cTn>
                              </p:par>
                            </p:childTnLst>
                          </p:cTn>
                        </p:par>
                        <p:par>
                          <p:cTn id="220" fill="hold">
                            <p:stCondLst>
                              <p:cond delay="72000"/>
                            </p:stCondLst>
                            <p:childTnLst>
                              <p:par>
                                <p:cTn id="221" presetID="11" presetClass="entr" presetSubtype="0" fill="hold" grpId="0" nodeType="afterEffect">
                                  <p:stCondLst>
                                    <p:cond delay="0"/>
                                  </p:stCondLst>
                                  <p:childTnLst>
                                    <p:set>
                                      <p:cBhvr>
                                        <p:cTn id="222" dur="1000">
                                          <p:stCondLst>
                                            <p:cond delay="0"/>
                                          </p:stCondLst>
                                        </p:cTn>
                                        <p:tgtEl>
                                          <p:spTgt spid="77"/>
                                        </p:tgtEl>
                                        <p:attrNameLst>
                                          <p:attrName>style.visibility</p:attrName>
                                        </p:attrNameLst>
                                      </p:cBhvr>
                                      <p:to>
                                        <p:strVal val="visible"/>
                                      </p:to>
                                    </p:set>
                                  </p:childTnLst>
                                  <p:subTnLst>
                                    <p:audio>
                                      <p:cMediaNode>
                                        <p:cTn display="0" masterRel="sameClick">
                                          <p:stCondLst>
                                            <p:cond evt="begin" delay="0">
                                              <p:tn val="221"/>
                                            </p:cond>
                                          </p:stCondLst>
                                          <p:endCondLst>
                                            <p:cond evt="onStopAudio" delay="0">
                                              <p:tgtEl>
                                                <p:sldTgt/>
                                              </p:tgtEl>
                                            </p:cond>
                                          </p:endCondLst>
                                        </p:cTn>
                                        <p:tgtEl>
                                          <p:sndTgt r:embed="rId2" name="click.wav"/>
                                        </p:tgtEl>
                                      </p:cMediaNode>
                                    </p:audio>
                                  </p:subTnLst>
                                </p:cTn>
                              </p:par>
                            </p:childTnLst>
                          </p:cTn>
                        </p:par>
                        <p:par>
                          <p:cTn id="223" fill="hold">
                            <p:stCondLst>
                              <p:cond delay="73000"/>
                            </p:stCondLst>
                            <p:childTnLst>
                              <p:par>
                                <p:cTn id="224" presetID="11" presetClass="entr" presetSubtype="0" fill="hold" grpId="0" nodeType="afterEffect">
                                  <p:stCondLst>
                                    <p:cond delay="0"/>
                                  </p:stCondLst>
                                  <p:childTnLst>
                                    <p:set>
                                      <p:cBhvr>
                                        <p:cTn id="225" dur="1000">
                                          <p:stCondLst>
                                            <p:cond delay="0"/>
                                          </p:stCondLst>
                                        </p:cTn>
                                        <p:tgtEl>
                                          <p:spTgt spid="78"/>
                                        </p:tgtEl>
                                        <p:attrNameLst>
                                          <p:attrName>style.visibility</p:attrName>
                                        </p:attrNameLst>
                                      </p:cBhvr>
                                      <p:to>
                                        <p:strVal val="visible"/>
                                      </p:to>
                                    </p:set>
                                  </p:childTnLst>
                                  <p:subTnLst>
                                    <p:audio>
                                      <p:cMediaNode>
                                        <p:cTn display="0" masterRel="sameClick">
                                          <p:stCondLst>
                                            <p:cond evt="begin" delay="0">
                                              <p:tn val="224"/>
                                            </p:cond>
                                          </p:stCondLst>
                                          <p:endCondLst>
                                            <p:cond evt="onStopAudio" delay="0">
                                              <p:tgtEl>
                                                <p:sldTgt/>
                                              </p:tgtEl>
                                            </p:cond>
                                          </p:endCondLst>
                                        </p:cTn>
                                        <p:tgtEl>
                                          <p:sndTgt r:embed="rId2" name="click.wav"/>
                                        </p:tgtEl>
                                      </p:cMediaNode>
                                    </p:audio>
                                  </p:subTnLst>
                                </p:cTn>
                              </p:par>
                            </p:childTnLst>
                          </p:cTn>
                        </p:par>
                        <p:par>
                          <p:cTn id="226" fill="hold">
                            <p:stCondLst>
                              <p:cond delay="74000"/>
                            </p:stCondLst>
                            <p:childTnLst>
                              <p:par>
                                <p:cTn id="227" presetID="11" presetClass="entr" presetSubtype="0" fill="hold" grpId="0" nodeType="afterEffect">
                                  <p:stCondLst>
                                    <p:cond delay="0"/>
                                  </p:stCondLst>
                                  <p:childTnLst>
                                    <p:set>
                                      <p:cBhvr>
                                        <p:cTn id="228" dur="1000">
                                          <p:stCondLst>
                                            <p:cond delay="0"/>
                                          </p:stCondLst>
                                        </p:cTn>
                                        <p:tgtEl>
                                          <p:spTgt spid="79"/>
                                        </p:tgtEl>
                                        <p:attrNameLst>
                                          <p:attrName>style.visibility</p:attrName>
                                        </p:attrNameLst>
                                      </p:cBhvr>
                                      <p:to>
                                        <p:strVal val="visible"/>
                                      </p:to>
                                    </p:set>
                                  </p:childTnLst>
                                  <p:subTnLst>
                                    <p:audio>
                                      <p:cMediaNode>
                                        <p:cTn display="0" masterRel="sameClick">
                                          <p:stCondLst>
                                            <p:cond evt="begin" delay="0">
                                              <p:tn val="227"/>
                                            </p:cond>
                                          </p:stCondLst>
                                          <p:endCondLst>
                                            <p:cond evt="onStopAudio" delay="0">
                                              <p:tgtEl>
                                                <p:sldTgt/>
                                              </p:tgtEl>
                                            </p:cond>
                                          </p:endCondLst>
                                        </p:cTn>
                                        <p:tgtEl>
                                          <p:sndTgt r:embed="rId2" name="click.wav"/>
                                        </p:tgtEl>
                                      </p:cMediaNode>
                                    </p:audio>
                                  </p:subTnLst>
                                </p:cTn>
                              </p:par>
                            </p:childTnLst>
                          </p:cTn>
                        </p:par>
                        <p:par>
                          <p:cTn id="229" fill="hold">
                            <p:stCondLst>
                              <p:cond delay="75000"/>
                            </p:stCondLst>
                            <p:childTnLst>
                              <p:par>
                                <p:cTn id="230" presetID="11" presetClass="entr" presetSubtype="0" fill="hold" grpId="0" nodeType="afterEffect">
                                  <p:stCondLst>
                                    <p:cond delay="0"/>
                                  </p:stCondLst>
                                  <p:childTnLst>
                                    <p:set>
                                      <p:cBhvr>
                                        <p:cTn id="231" dur="1000">
                                          <p:stCondLst>
                                            <p:cond delay="0"/>
                                          </p:stCondLst>
                                        </p:cTn>
                                        <p:tgtEl>
                                          <p:spTgt spid="80"/>
                                        </p:tgtEl>
                                        <p:attrNameLst>
                                          <p:attrName>style.visibility</p:attrName>
                                        </p:attrNameLst>
                                      </p:cBhvr>
                                      <p:to>
                                        <p:strVal val="visible"/>
                                      </p:to>
                                    </p:set>
                                  </p:childTnLst>
                                  <p:subTnLst>
                                    <p:audio>
                                      <p:cMediaNode>
                                        <p:cTn display="0" masterRel="sameClick">
                                          <p:stCondLst>
                                            <p:cond evt="begin" delay="0">
                                              <p:tn val="230"/>
                                            </p:cond>
                                          </p:stCondLst>
                                          <p:endCondLst>
                                            <p:cond evt="onStopAudio" delay="0">
                                              <p:tgtEl>
                                                <p:sldTgt/>
                                              </p:tgtEl>
                                            </p:cond>
                                          </p:endCondLst>
                                        </p:cTn>
                                        <p:tgtEl>
                                          <p:sndTgt r:embed="rId2" name="click.wav"/>
                                        </p:tgtEl>
                                      </p:cMediaNode>
                                    </p:audio>
                                  </p:subTnLst>
                                </p:cTn>
                              </p:par>
                            </p:childTnLst>
                          </p:cTn>
                        </p:par>
                        <p:par>
                          <p:cTn id="232" fill="hold">
                            <p:stCondLst>
                              <p:cond delay="76000"/>
                            </p:stCondLst>
                            <p:childTnLst>
                              <p:par>
                                <p:cTn id="233" presetID="11" presetClass="entr" presetSubtype="0" fill="hold" grpId="0" nodeType="afterEffect">
                                  <p:stCondLst>
                                    <p:cond delay="0"/>
                                  </p:stCondLst>
                                  <p:childTnLst>
                                    <p:set>
                                      <p:cBhvr>
                                        <p:cTn id="234" dur="1000">
                                          <p:stCondLst>
                                            <p:cond delay="0"/>
                                          </p:stCondLst>
                                        </p:cTn>
                                        <p:tgtEl>
                                          <p:spTgt spid="81"/>
                                        </p:tgtEl>
                                        <p:attrNameLst>
                                          <p:attrName>style.visibility</p:attrName>
                                        </p:attrNameLst>
                                      </p:cBhvr>
                                      <p:to>
                                        <p:strVal val="visible"/>
                                      </p:to>
                                    </p:set>
                                  </p:childTnLst>
                                  <p:subTnLst>
                                    <p:audio>
                                      <p:cMediaNode>
                                        <p:cTn display="0" masterRel="sameClick">
                                          <p:stCondLst>
                                            <p:cond evt="begin" delay="0">
                                              <p:tn val="233"/>
                                            </p:cond>
                                          </p:stCondLst>
                                          <p:endCondLst>
                                            <p:cond evt="onStopAudio" delay="0">
                                              <p:tgtEl>
                                                <p:sldTgt/>
                                              </p:tgtEl>
                                            </p:cond>
                                          </p:endCondLst>
                                        </p:cTn>
                                        <p:tgtEl>
                                          <p:sndTgt r:embed="rId2" name="click.wav"/>
                                        </p:tgtEl>
                                      </p:cMediaNode>
                                    </p:audio>
                                  </p:subTnLst>
                                </p:cTn>
                              </p:par>
                            </p:childTnLst>
                          </p:cTn>
                        </p:par>
                        <p:par>
                          <p:cTn id="235" fill="hold">
                            <p:stCondLst>
                              <p:cond delay="77000"/>
                            </p:stCondLst>
                            <p:childTnLst>
                              <p:par>
                                <p:cTn id="236" presetID="11" presetClass="entr" presetSubtype="0" fill="hold" grpId="0" nodeType="afterEffect">
                                  <p:stCondLst>
                                    <p:cond delay="0"/>
                                  </p:stCondLst>
                                  <p:childTnLst>
                                    <p:set>
                                      <p:cBhvr>
                                        <p:cTn id="237" dur="1000">
                                          <p:stCondLst>
                                            <p:cond delay="0"/>
                                          </p:stCondLst>
                                        </p:cTn>
                                        <p:tgtEl>
                                          <p:spTgt spid="82"/>
                                        </p:tgtEl>
                                        <p:attrNameLst>
                                          <p:attrName>style.visibility</p:attrName>
                                        </p:attrNameLst>
                                      </p:cBhvr>
                                      <p:to>
                                        <p:strVal val="visible"/>
                                      </p:to>
                                    </p:set>
                                  </p:childTnLst>
                                  <p:subTnLst>
                                    <p:audio>
                                      <p:cMediaNode>
                                        <p:cTn display="0" masterRel="sameClick">
                                          <p:stCondLst>
                                            <p:cond evt="begin" delay="0">
                                              <p:tn val="236"/>
                                            </p:cond>
                                          </p:stCondLst>
                                          <p:endCondLst>
                                            <p:cond evt="onStopAudio" delay="0">
                                              <p:tgtEl>
                                                <p:sldTgt/>
                                              </p:tgtEl>
                                            </p:cond>
                                          </p:endCondLst>
                                        </p:cTn>
                                        <p:tgtEl>
                                          <p:sndTgt r:embed="rId2" name="click.wav"/>
                                        </p:tgtEl>
                                      </p:cMediaNode>
                                    </p:audio>
                                  </p:subTnLst>
                                </p:cTn>
                              </p:par>
                            </p:childTnLst>
                          </p:cTn>
                        </p:par>
                        <p:par>
                          <p:cTn id="238" fill="hold">
                            <p:stCondLst>
                              <p:cond delay="78000"/>
                            </p:stCondLst>
                            <p:childTnLst>
                              <p:par>
                                <p:cTn id="239" presetID="11" presetClass="entr" presetSubtype="0" fill="hold" grpId="0" nodeType="afterEffect">
                                  <p:stCondLst>
                                    <p:cond delay="0"/>
                                  </p:stCondLst>
                                  <p:childTnLst>
                                    <p:set>
                                      <p:cBhvr>
                                        <p:cTn id="240" dur="1000">
                                          <p:stCondLst>
                                            <p:cond delay="0"/>
                                          </p:stCondLst>
                                        </p:cTn>
                                        <p:tgtEl>
                                          <p:spTgt spid="83"/>
                                        </p:tgtEl>
                                        <p:attrNameLst>
                                          <p:attrName>style.visibility</p:attrName>
                                        </p:attrNameLst>
                                      </p:cBhvr>
                                      <p:to>
                                        <p:strVal val="visible"/>
                                      </p:to>
                                    </p:set>
                                  </p:childTnLst>
                                  <p:subTnLst>
                                    <p:audio>
                                      <p:cMediaNode>
                                        <p:cTn display="0" masterRel="sameClick">
                                          <p:stCondLst>
                                            <p:cond evt="begin" delay="0">
                                              <p:tn val="239"/>
                                            </p:cond>
                                          </p:stCondLst>
                                          <p:endCondLst>
                                            <p:cond evt="onStopAudio" delay="0">
                                              <p:tgtEl>
                                                <p:sldTgt/>
                                              </p:tgtEl>
                                            </p:cond>
                                          </p:endCondLst>
                                        </p:cTn>
                                        <p:tgtEl>
                                          <p:sndTgt r:embed="rId2" name="click.wav"/>
                                        </p:tgtEl>
                                      </p:cMediaNode>
                                    </p:audio>
                                  </p:subTnLst>
                                </p:cTn>
                              </p:par>
                            </p:childTnLst>
                          </p:cTn>
                        </p:par>
                        <p:par>
                          <p:cTn id="241" fill="hold">
                            <p:stCondLst>
                              <p:cond delay="79000"/>
                            </p:stCondLst>
                            <p:childTnLst>
                              <p:par>
                                <p:cTn id="242" presetID="11" presetClass="entr" presetSubtype="0" fill="hold" grpId="0" nodeType="afterEffect">
                                  <p:stCondLst>
                                    <p:cond delay="0"/>
                                  </p:stCondLst>
                                  <p:childTnLst>
                                    <p:set>
                                      <p:cBhvr>
                                        <p:cTn id="243" dur="1000">
                                          <p:stCondLst>
                                            <p:cond delay="0"/>
                                          </p:stCondLst>
                                        </p:cTn>
                                        <p:tgtEl>
                                          <p:spTgt spid="8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lick.wav"/>
                                        </p:tgtEl>
                                      </p:cMediaNode>
                                    </p:audio>
                                  </p:subTnLst>
                                </p:cTn>
                              </p:par>
                            </p:childTnLst>
                          </p:cTn>
                        </p:par>
                        <p:par>
                          <p:cTn id="244" fill="hold">
                            <p:stCondLst>
                              <p:cond delay="80000"/>
                            </p:stCondLst>
                            <p:childTnLst>
                              <p:par>
                                <p:cTn id="245" presetID="11" presetClass="entr" presetSubtype="0" fill="hold" grpId="0" nodeType="afterEffect">
                                  <p:stCondLst>
                                    <p:cond delay="0"/>
                                  </p:stCondLst>
                                  <p:childTnLst>
                                    <p:set>
                                      <p:cBhvr>
                                        <p:cTn id="246" dur="1000">
                                          <p:stCondLst>
                                            <p:cond delay="0"/>
                                          </p:stCondLst>
                                        </p:cTn>
                                        <p:tgtEl>
                                          <p:spTgt spid="85"/>
                                        </p:tgtEl>
                                        <p:attrNameLst>
                                          <p:attrName>style.visibility</p:attrName>
                                        </p:attrNameLst>
                                      </p:cBhvr>
                                      <p:to>
                                        <p:strVal val="visible"/>
                                      </p:to>
                                    </p:set>
                                  </p:childTnLst>
                                  <p:subTnLst>
                                    <p:audio>
                                      <p:cMediaNode>
                                        <p:cTn display="0" masterRel="sameClick">
                                          <p:stCondLst>
                                            <p:cond evt="begin" delay="0">
                                              <p:tn val="245"/>
                                            </p:cond>
                                          </p:stCondLst>
                                          <p:endCondLst>
                                            <p:cond evt="onStopAudio" delay="0">
                                              <p:tgtEl>
                                                <p:sldTgt/>
                                              </p:tgtEl>
                                            </p:cond>
                                          </p:endCondLst>
                                        </p:cTn>
                                        <p:tgtEl>
                                          <p:sndTgt r:embed="rId2" name="click.wav"/>
                                        </p:tgtEl>
                                      </p:cMediaNode>
                                    </p:audio>
                                  </p:subTnLst>
                                </p:cTn>
                              </p:par>
                            </p:childTnLst>
                          </p:cTn>
                        </p:par>
                        <p:par>
                          <p:cTn id="247" fill="hold">
                            <p:stCondLst>
                              <p:cond delay="81000"/>
                            </p:stCondLst>
                            <p:childTnLst>
                              <p:par>
                                <p:cTn id="248" presetID="11" presetClass="entr" presetSubtype="0" fill="hold" grpId="0" nodeType="afterEffect">
                                  <p:stCondLst>
                                    <p:cond delay="0"/>
                                  </p:stCondLst>
                                  <p:childTnLst>
                                    <p:set>
                                      <p:cBhvr>
                                        <p:cTn id="249" dur="1000">
                                          <p:stCondLst>
                                            <p:cond delay="0"/>
                                          </p:stCondLst>
                                        </p:cTn>
                                        <p:tgtEl>
                                          <p:spTgt spid="86"/>
                                        </p:tgtEl>
                                        <p:attrNameLst>
                                          <p:attrName>style.visibility</p:attrName>
                                        </p:attrNameLst>
                                      </p:cBhvr>
                                      <p:to>
                                        <p:strVal val="visible"/>
                                      </p:to>
                                    </p:set>
                                  </p:childTnLst>
                                  <p:subTnLst>
                                    <p:audio>
                                      <p:cMediaNode>
                                        <p:cTn display="0" masterRel="sameClick">
                                          <p:stCondLst>
                                            <p:cond evt="begin" delay="0">
                                              <p:tn val="248"/>
                                            </p:cond>
                                          </p:stCondLst>
                                          <p:endCondLst>
                                            <p:cond evt="onStopAudio" delay="0">
                                              <p:tgtEl>
                                                <p:sldTgt/>
                                              </p:tgtEl>
                                            </p:cond>
                                          </p:endCondLst>
                                        </p:cTn>
                                        <p:tgtEl>
                                          <p:sndTgt r:embed="rId2" name="click.wav"/>
                                        </p:tgtEl>
                                      </p:cMediaNode>
                                    </p:audio>
                                  </p:subTnLst>
                                </p:cTn>
                              </p:par>
                            </p:childTnLst>
                          </p:cTn>
                        </p:par>
                        <p:par>
                          <p:cTn id="250" fill="hold">
                            <p:stCondLst>
                              <p:cond delay="82000"/>
                            </p:stCondLst>
                            <p:childTnLst>
                              <p:par>
                                <p:cTn id="251" presetID="11" presetClass="entr" presetSubtype="0" fill="hold" grpId="0" nodeType="afterEffect">
                                  <p:stCondLst>
                                    <p:cond delay="0"/>
                                  </p:stCondLst>
                                  <p:childTnLst>
                                    <p:set>
                                      <p:cBhvr>
                                        <p:cTn id="252" dur="1000">
                                          <p:stCondLst>
                                            <p:cond delay="0"/>
                                          </p:stCondLst>
                                        </p:cTn>
                                        <p:tgtEl>
                                          <p:spTgt spid="87"/>
                                        </p:tgtEl>
                                        <p:attrNameLst>
                                          <p:attrName>style.visibility</p:attrName>
                                        </p:attrNameLst>
                                      </p:cBhvr>
                                      <p:to>
                                        <p:strVal val="visible"/>
                                      </p:to>
                                    </p:set>
                                  </p:childTnLst>
                                  <p:subTnLst>
                                    <p:audio>
                                      <p:cMediaNode>
                                        <p:cTn display="0" masterRel="sameClick">
                                          <p:stCondLst>
                                            <p:cond evt="begin" delay="0">
                                              <p:tn val="251"/>
                                            </p:cond>
                                          </p:stCondLst>
                                          <p:endCondLst>
                                            <p:cond evt="onStopAudio" delay="0">
                                              <p:tgtEl>
                                                <p:sldTgt/>
                                              </p:tgtEl>
                                            </p:cond>
                                          </p:endCondLst>
                                        </p:cTn>
                                        <p:tgtEl>
                                          <p:sndTgt r:embed="rId2" name="click.wav"/>
                                        </p:tgtEl>
                                      </p:cMediaNode>
                                    </p:audio>
                                  </p:subTnLst>
                                </p:cTn>
                              </p:par>
                            </p:childTnLst>
                          </p:cTn>
                        </p:par>
                        <p:par>
                          <p:cTn id="253" fill="hold">
                            <p:stCondLst>
                              <p:cond delay="83000"/>
                            </p:stCondLst>
                            <p:childTnLst>
                              <p:par>
                                <p:cTn id="254" presetID="11" presetClass="entr" presetSubtype="0" fill="hold" grpId="0" nodeType="afterEffect">
                                  <p:stCondLst>
                                    <p:cond delay="0"/>
                                  </p:stCondLst>
                                  <p:childTnLst>
                                    <p:set>
                                      <p:cBhvr>
                                        <p:cTn id="255" dur="1000">
                                          <p:stCondLst>
                                            <p:cond delay="0"/>
                                          </p:stCondLst>
                                        </p:cTn>
                                        <p:tgtEl>
                                          <p:spTgt spid="88"/>
                                        </p:tgtEl>
                                        <p:attrNameLst>
                                          <p:attrName>style.visibility</p:attrName>
                                        </p:attrNameLst>
                                      </p:cBhvr>
                                      <p:to>
                                        <p:strVal val="visible"/>
                                      </p:to>
                                    </p:set>
                                  </p:childTnLst>
                                  <p:subTnLst>
                                    <p:audio>
                                      <p:cMediaNode>
                                        <p:cTn display="0" masterRel="sameClick">
                                          <p:stCondLst>
                                            <p:cond evt="begin" delay="0">
                                              <p:tn val="254"/>
                                            </p:cond>
                                          </p:stCondLst>
                                          <p:endCondLst>
                                            <p:cond evt="onStopAudio" delay="0">
                                              <p:tgtEl>
                                                <p:sldTgt/>
                                              </p:tgtEl>
                                            </p:cond>
                                          </p:endCondLst>
                                        </p:cTn>
                                        <p:tgtEl>
                                          <p:sndTgt r:embed="rId2" name="click.wav"/>
                                        </p:tgtEl>
                                      </p:cMediaNode>
                                    </p:audio>
                                  </p:subTnLst>
                                </p:cTn>
                              </p:par>
                            </p:childTnLst>
                          </p:cTn>
                        </p:par>
                        <p:par>
                          <p:cTn id="256" fill="hold">
                            <p:stCondLst>
                              <p:cond delay="84000"/>
                            </p:stCondLst>
                            <p:childTnLst>
                              <p:par>
                                <p:cTn id="257" presetID="11" presetClass="entr" presetSubtype="0" fill="hold" grpId="0" nodeType="afterEffect">
                                  <p:stCondLst>
                                    <p:cond delay="0"/>
                                  </p:stCondLst>
                                  <p:childTnLst>
                                    <p:set>
                                      <p:cBhvr>
                                        <p:cTn id="258" dur="1000">
                                          <p:stCondLst>
                                            <p:cond delay="0"/>
                                          </p:stCondLst>
                                        </p:cTn>
                                        <p:tgtEl>
                                          <p:spTgt spid="89"/>
                                        </p:tgtEl>
                                        <p:attrNameLst>
                                          <p:attrName>style.visibility</p:attrName>
                                        </p:attrNameLst>
                                      </p:cBhvr>
                                      <p:to>
                                        <p:strVal val="visible"/>
                                      </p:to>
                                    </p:set>
                                  </p:childTnLst>
                                  <p:subTnLst>
                                    <p:audio>
                                      <p:cMediaNode>
                                        <p:cTn display="0" masterRel="sameClick">
                                          <p:stCondLst>
                                            <p:cond evt="begin" delay="0">
                                              <p:tn val="257"/>
                                            </p:cond>
                                          </p:stCondLst>
                                          <p:endCondLst>
                                            <p:cond evt="onStopAudio" delay="0">
                                              <p:tgtEl>
                                                <p:sldTgt/>
                                              </p:tgtEl>
                                            </p:cond>
                                          </p:endCondLst>
                                        </p:cTn>
                                        <p:tgtEl>
                                          <p:sndTgt r:embed="rId2" name="click.wav"/>
                                        </p:tgtEl>
                                      </p:cMediaNode>
                                    </p:audio>
                                  </p:subTnLst>
                                </p:cTn>
                              </p:par>
                            </p:childTnLst>
                          </p:cTn>
                        </p:par>
                        <p:par>
                          <p:cTn id="259" fill="hold">
                            <p:stCondLst>
                              <p:cond delay="85000"/>
                            </p:stCondLst>
                            <p:childTnLst>
                              <p:par>
                                <p:cTn id="260" presetID="11" presetClass="entr" presetSubtype="0" fill="hold" grpId="0" nodeType="afterEffect">
                                  <p:stCondLst>
                                    <p:cond delay="0"/>
                                  </p:stCondLst>
                                  <p:childTnLst>
                                    <p:set>
                                      <p:cBhvr>
                                        <p:cTn id="261" dur="1000">
                                          <p:stCondLst>
                                            <p:cond delay="0"/>
                                          </p:stCondLst>
                                        </p:cTn>
                                        <p:tgtEl>
                                          <p:spTgt spid="90"/>
                                        </p:tgtEl>
                                        <p:attrNameLst>
                                          <p:attrName>style.visibility</p:attrName>
                                        </p:attrNameLst>
                                      </p:cBhvr>
                                      <p:to>
                                        <p:strVal val="visible"/>
                                      </p:to>
                                    </p:set>
                                  </p:childTnLst>
                                  <p:subTnLst>
                                    <p:audio>
                                      <p:cMediaNode>
                                        <p:cTn display="0" masterRel="sameClick">
                                          <p:stCondLst>
                                            <p:cond evt="begin" delay="0">
                                              <p:tn val="260"/>
                                            </p:cond>
                                          </p:stCondLst>
                                          <p:endCondLst>
                                            <p:cond evt="onStopAudio" delay="0">
                                              <p:tgtEl>
                                                <p:sldTgt/>
                                              </p:tgtEl>
                                            </p:cond>
                                          </p:endCondLst>
                                        </p:cTn>
                                        <p:tgtEl>
                                          <p:sndTgt r:embed="rId2" name="click.wav"/>
                                        </p:tgtEl>
                                      </p:cMediaNode>
                                    </p:audio>
                                  </p:subTnLst>
                                </p:cTn>
                              </p:par>
                            </p:childTnLst>
                          </p:cTn>
                        </p:par>
                        <p:par>
                          <p:cTn id="262" fill="hold">
                            <p:stCondLst>
                              <p:cond delay="86000"/>
                            </p:stCondLst>
                            <p:childTnLst>
                              <p:par>
                                <p:cTn id="263" presetID="11" presetClass="entr" presetSubtype="0" fill="hold" grpId="0" nodeType="afterEffect">
                                  <p:stCondLst>
                                    <p:cond delay="0"/>
                                  </p:stCondLst>
                                  <p:childTnLst>
                                    <p:set>
                                      <p:cBhvr>
                                        <p:cTn id="264" dur="1000">
                                          <p:stCondLst>
                                            <p:cond delay="0"/>
                                          </p:stCondLst>
                                        </p:cTn>
                                        <p:tgtEl>
                                          <p:spTgt spid="91"/>
                                        </p:tgtEl>
                                        <p:attrNameLst>
                                          <p:attrName>style.visibility</p:attrName>
                                        </p:attrNameLst>
                                      </p:cBhvr>
                                      <p:to>
                                        <p:strVal val="visible"/>
                                      </p:to>
                                    </p:set>
                                  </p:childTnLst>
                                  <p:subTnLst>
                                    <p:audio>
                                      <p:cMediaNode>
                                        <p:cTn display="0" masterRel="sameClick">
                                          <p:stCondLst>
                                            <p:cond evt="begin" delay="0">
                                              <p:tn val="263"/>
                                            </p:cond>
                                          </p:stCondLst>
                                          <p:endCondLst>
                                            <p:cond evt="onStopAudio" delay="0">
                                              <p:tgtEl>
                                                <p:sldTgt/>
                                              </p:tgtEl>
                                            </p:cond>
                                          </p:endCondLst>
                                        </p:cTn>
                                        <p:tgtEl>
                                          <p:sndTgt r:embed="rId2" name="click.wav"/>
                                        </p:tgtEl>
                                      </p:cMediaNode>
                                    </p:audio>
                                  </p:subTnLst>
                                </p:cTn>
                              </p:par>
                            </p:childTnLst>
                          </p:cTn>
                        </p:par>
                        <p:par>
                          <p:cTn id="265" fill="hold">
                            <p:stCondLst>
                              <p:cond delay="87000"/>
                            </p:stCondLst>
                            <p:childTnLst>
                              <p:par>
                                <p:cTn id="266" presetID="11" presetClass="entr" presetSubtype="0" fill="hold" grpId="0" nodeType="afterEffect">
                                  <p:stCondLst>
                                    <p:cond delay="0"/>
                                  </p:stCondLst>
                                  <p:childTnLst>
                                    <p:set>
                                      <p:cBhvr>
                                        <p:cTn id="267" dur="1000">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266"/>
                                            </p:cond>
                                          </p:stCondLst>
                                          <p:endCondLst>
                                            <p:cond evt="onStopAudio" delay="0">
                                              <p:tgtEl>
                                                <p:sldTgt/>
                                              </p:tgtEl>
                                            </p:cond>
                                          </p:endCondLst>
                                        </p:cTn>
                                        <p:tgtEl>
                                          <p:sndTgt r:embed="rId2" name="click.wav"/>
                                        </p:tgtEl>
                                      </p:cMediaNode>
                                    </p:audio>
                                  </p:subTnLst>
                                </p:cTn>
                              </p:par>
                            </p:childTnLst>
                          </p:cTn>
                        </p:par>
                        <p:par>
                          <p:cTn id="268" fill="hold">
                            <p:stCondLst>
                              <p:cond delay="88000"/>
                            </p:stCondLst>
                            <p:childTnLst>
                              <p:par>
                                <p:cTn id="269" presetID="11" presetClass="entr" presetSubtype="0" fill="hold" grpId="0" nodeType="afterEffect">
                                  <p:stCondLst>
                                    <p:cond delay="0"/>
                                  </p:stCondLst>
                                  <p:childTnLst>
                                    <p:set>
                                      <p:cBhvr>
                                        <p:cTn id="270" dur="1000">
                                          <p:stCondLst>
                                            <p:cond delay="0"/>
                                          </p:stCondLst>
                                        </p:cTn>
                                        <p:tgtEl>
                                          <p:spTgt spid="93"/>
                                        </p:tgtEl>
                                        <p:attrNameLst>
                                          <p:attrName>style.visibility</p:attrName>
                                        </p:attrNameLst>
                                      </p:cBhvr>
                                      <p:to>
                                        <p:strVal val="visible"/>
                                      </p:to>
                                    </p:set>
                                  </p:childTnLst>
                                  <p:subTnLst>
                                    <p:audio>
                                      <p:cMediaNode>
                                        <p:cTn display="0" masterRel="sameClick">
                                          <p:stCondLst>
                                            <p:cond evt="begin" delay="0">
                                              <p:tn val="269"/>
                                            </p:cond>
                                          </p:stCondLst>
                                          <p:endCondLst>
                                            <p:cond evt="onStopAudio" delay="0">
                                              <p:tgtEl>
                                                <p:sldTgt/>
                                              </p:tgtEl>
                                            </p:cond>
                                          </p:endCondLst>
                                        </p:cTn>
                                        <p:tgtEl>
                                          <p:sndTgt r:embed="rId2" name="click.wav"/>
                                        </p:tgtEl>
                                      </p:cMediaNode>
                                    </p:audio>
                                  </p:subTnLst>
                                </p:cTn>
                              </p:par>
                            </p:childTnLst>
                          </p:cTn>
                        </p:par>
                        <p:par>
                          <p:cTn id="271" fill="hold">
                            <p:stCondLst>
                              <p:cond delay="89000"/>
                            </p:stCondLst>
                            <p:childTnLst>
                              <p:par>
                                <p:cTn id="272" presetID="11" presetClass="entr" presetSubtype="0" fill="hold" grpId="0" nodeType="afterEffect">
                                  <p:stCondLst>
                                    <p:cond delay="0"/>
                                  </p:stCondLst>
                                  <p:childTnLst>
                                    <p:set>
                                      <p:cBhvr>
                                        <p:cTn id="273" dur="1000">
                                          <p:stCondLst>
                                            <p:cond delay="0"/>
                                          </p:stCondLst>
                                        </p:cTn>
                                        <p:tgtEl>
                                          <p:spTgt spid="94"/>
                                        </p:tgtEl>
                                        <p:attrNameLst>
                                          <p:attrName>style.visibility</p:attrName>
                                        </p:attrNameLst>
                                      </p:cBhvr>
                                      <p:to>
                                        <p:strVal val="visible"/>
                                      </p:to>
                                    </p:set>
                                  </p:childTnLst>
                                  <p:subTnLst>
                                    <p:audio>
                                      <p:cMediaNode>
                                        <p:cTn display="0" masterRel="sameClick">
                                          <p:stCondLst>
                                            <p:cond evt="begin" delay="0">
                                              <p:tn val="272"/>
                                            </p:cond>
                                          </p:stCondLst>
                                          <p:endCondLst>
                                            <p:cond evt="onStopAudio" delay="0">
                                              <p:tgtEl>
                                                <p:sldTgt/>
                                              </p:tgtEl>
                                            </p:cond>
                                          </p:endCondLst>
                                        </p:cTn>
                                        <p:tgtEl>
                                          <p:sndTgt r:embed="rId2" name="click.wav"/>
                                        </p:tgtEl>
                                      </p:cMediaNode>
                                    </p:audio>
                                  </p:subTnLst>
                                </p:cTn>
                              </p:par>
                            </p:childTnLst>
                          </p:cTn>
                        </p:par>
                        <p:par>
                          <p:cTn id="274" fill="hold">
                            <p:stCondLst>
                              <p:cond delay="90000"/>
                            </p:stCondLst>
                            <p:childTnLst>
                              <p:par>
                                <p:cTn id="275" presetID="11" presetClass="entr" presetSubtype="0" fill="hold" grpId="0" nodeType="afterEffect">
                                  <p:stCondLst>
                                    <p:cond delay="0"/>
                                  </p:stCondLst>
                                  <p:childTnLst>
                                    <p:set>
                                      <p:cBhvr>
                                        <p:cTn id="276" dur="1000">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275"/>
                                            </p:cond>
                                          </p:stCondLst>
                                          <p:endCondLst>
                                            <p:cond evt="onStopAudio" delay="0">
                                              <p:tgtEl>
                                                <p:sldTgt/>
                                              </p:tgtEl>
                                            </p:cond>
                                          </p:endCondLst>
                                        </p:cTn>
                                        <p:tgtEl>
                                          <p:sndTgt r:embed="rId2" name="click.wav"/>
                                        </p:tgtEl>
                                      </p:cMediaNode>
                                    </p:audio>
                                  </p:subTnLst>
                                </p:cTn>
                              </p:par>
                            </p:childTnLst>
                          </p:cTn>
                        </p:par>
                        <p:par>
                          <p:cTn id="277" fill="hold">
                            <p:stCondLst>
                              <p:cond delay="91000"/>
                            </p:stCondLst>
                            <p:childTnLst>
                              <p:par>
                                <p:cTn id="278" presetID="11" presetClass="entr" presetSubtype="0" fill="hold" grpId="0" nodeType="afterEffect">
                                  <p:stCondLst>
                                    <p:cond delay="0"/>
                                  </p:stCondLst>
                                  <p:childTnLst>
                                    <p:set>
                                      <p:cBhvr>
                                        <p:cTn id="279" dur="1000">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78"/>
                                            </p:cond>
                                          </p:stCondLst>
                                          <p:endCondLst>
                                            <p:cond evt="onStopAudio" delay="0">
                                              <p:tgtEl>
                                                <p:sldTgt/>
                                              </p:tgtEl>
                                            </p:cond>
                                          </p:endCondLst>
                                        </p:cTn>
                                        <p:tgtEl>
                                          <p:sndTgt r:embed="rId2" name="click.wav"/>
                                        </p:tgtEl>
                                      </p:cMediaNode>
                                    </p:audio>
                                  </p:subTnLst>
                                </p:cTn>
                              </p:par>
                            </p:childTnLst>
                          </p:cTn>
                        </p:par>
                        <p:par>
                          <p:cTn id="280" fill="hold">
                            <p:stCondLst>
                              <p:cond delay="92000"/>
                            </p:stCondLst>
                            <p:childTnLst>
                              <p:par>
                                <p:cTn id="281" presetID="11" presetClass="entr" presetSubtype="0" fill="hold" grpId="0" nodeType="afterEffect">
                                  <p:stCondLst>
                                    <p:cond delay="0"/>
                                  </p:stCondLst>
                                  <p:childTnLst>
                                    <p:set>
                                      <p:cBhvr>
                                        <p:cTn id="282" dur="1000">
                                          <p:stCondLst>
                                            <p:cond delay="0"/>
                                          </p:stCondLst>
                                        </p:cTn>
                                        <p:tgtEl>
                                          <p:spTgt spid="97"/>
                                        </p:tgtEl>
                                        <p:attrNameLst>
                                          <p:attrName>style.visibility</p:attrName>
                                        </p:attrNameLst>
                                      </p:cBhvr>
                                      <p:to>
                                        <p:strVal val="visible"/>
                                      </p:to>
                                    </p:set>
                                  </p:childTnLst>
                                  <p:subTnLst>
                                    <p:audio>
                                      <p:cMediaNode>
                                        <p:cTn display="0" masterRel="sameClick">
                                          <p:stCondLst>
                                            <p:cond evt="begin" delay="0">
                                              <p:tn val="281"/>
                                            </p:cond>
                                          </p:stCondLst>
                                          <p:endCondLst>
                                            <p:cond evt="onStopAudio" delay="0">
                                              <p:tgtEl>
                                                <p:sldTgt/>
                                              </p:tgtEl>
                                            </p:cond>
                                          </p:endCondLst>
                                        </p:cTn>
                                        <p:tgtEl>
                                          <p:sndTgt r:embed="rId2" name="click.wav"/>
                                        </p:tgtEl>
                                      </p:cMediaNode>
                                    </p:audio>
                                  </p:subTnLst>
                                </p:cTn>
                              </p:par>
                            </p:childTnLst>
                          </p:cTn>
                        </p:par>
                        <p:par>
                          <p:cTn id="283" fill="hold">
                            <p:stCondLst>
                              <p:cond delay="93000"/>
                            </p:stCondLst>
                            <p:childTnLst>
                              <p:par>
                                <p:cTn id="284" presetID="11" presetClass="entr" presetSubtype="0" fill="hold" grpId="0" nodeType="afterEffect">
                                  <p:stCondLst>
                                    <p:cond delay="0"/>
                                  </p:stCondLst>
                                  <p:childTnLst>
                                    <p:set>
                                      <p:cBhvr>
                                        <p:cTn id="285" dur="1000">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84"/>
                                            </p:cond>
                                          </p:stCondLst>
                                          <p:endCondLst>
                                            <p:cond evt="onStopAudio" delay="0">
                                              <p:tgtEl>
                                                <p:sldTgt/>
                                              </p:tgtEl>
                                            </p:cond>
                                          </p:endCondLst>
                                        </p:cTn>
                                        <p:tgtEl>
                                          <p:sndTgt r:embed="rId2" name="click.wav"/>
                                        </p:tgtEl>
                                      </p:cMediaNode>
                                    </p:audio>
                                  </p:subTnLst>
                                </p:cTn>
                              </p:par>
                            </p:childTnLst>
                          </p:cTn>
                        </p:par>
                        <p:par>
                          <p:cTn id="286" fill="hold">
                            <p:stCondLst>
                              <p:cond delay="94000"/>
                            </p:stCondLst>
                            <p:childTnLst>
                              <p:par>
                                <p:cTn id="287" presetID="11" presetClass="entr" presetSubtype="0" fill="hold" grpId="0" nodeType="afterEffect">
                                  <p:stCondLst>
                                    <p:cond delay="0"/>
                                  </p:stCondLst>
                                  <p:childTnLst>
                                    <p:set>
                                      <p:cBhvr>
                                        <p:cTn id="288" dur="1000">
                                          <p:stCondLst>
                                            <p:cond delay="0"/>
                                          </p:stCondLst>
                                        </p:cTn>
                                        <p:tgtEl>
                                          <p:spTgt spid="99"/>
                                        </p:tgtEl>
                                        <p:attrNameLst>
                                          <p:attrName>style.visibility</p:attrName>
                                        </p:attrNameLst>
                                      </p:cBhvr>
                                      <p:to>
                                        <p:strVal val="visible"/>
                                      </p:to>
                                    </p:set>
                                  </p:childTnLst>
                                  <p:subTnLst>
                                    <p:audio>
                                      <p:cMediaNode>
                                        <p:cTn display="0" masterRel="sameClick">
                                          <p:stCondLst>
                                            <p:cond evt="begin" delay="0">
                                              <p:tn val="287"/>
                                            </p:cond>
                                          </p:stCondLst>
                                          <p:endCondLst>
                                            <p:cond evt="onStopAudio" delay="0">
                                              <p:tgtEl>
                                                <p:sldTgt/>
                                              </p:tgtEl>
                                            </p:cond>
                                          </p:endCondLst>
                                        </p:cTn>
                                        <p:tgtEl>
                                          <p:sndTgt r:embed="rId2" name="click.wav"/>
                                        </p:tgtEl>
                                      </p:cMediaNode>
                                    </p:audio>
                                  </p:subTnLst>
                                </p:cTn>
                              </p:par>
                            </p:childTnLst>
                          </p:cTn>
                        </p:par>
                        <p:par>
                          <p:cTn id="289" fill="hold">
                            <p:stCondLst>
                              <p:cond delay="95000"/>
                            </p:stCondLst>
                            <p:childTnLst>
                              <p:par>
                                <p:cTn id="290" presetID="11" presetClass="entr" presetSubtype="0" fill="hold" grpId="0" nodeType="afterEffect">
                                  <p:stCondLst>
                                    <p:cond delay="0"/>
                                  </p:stCondLst>
                                  <p:childTnLst>
                                    <p:set>
                                      <p:cBhvr>
                                        <p:cTn id="291" dur="1000">
                                          <p:stCondLst>
                                            <p:cond delay="0"/>
                                          </p:stCondLst>
                                        </p:cTn>
                                        <p:tgtEl>
                                          <p:spTgt spid="100"/>
                                        </p:tgtEl>
                                        <p:attrNameLst>
                                          <p:attrName>style.visibility</p:attrName>
                                        </p:attrNameLst>
                                      </p:cBhvr>
                                      <p:to>
                                        <p:strVal val="visible"/>
                                      </p:to>
                                    </p:set>
                                  </p:childTnLst>
                                  <p:subTnLst>
                                    <p:audio>
                                      <p:cMediaNode>
                                        <p:cTn display="0" masterRel="sameClick">
                                          <p:stCondLst>
                                            <p:cond evt="begin" delay="0">
                                              <p:tn val="290"/>
                                            </p:cond>
                                          </p:stCondLst>
                                          <p:endCondLst>
                                            <p:cond evt="onStopAudio" delay="0">
                                              <p:tgtEl>
                                                <p:sldTgt/>
                                              </p:tgtEl>
                                            </p:cond>
                                          </p:endCondLst>
                                        </p:cTn>
                                        <p:tgtEl>
                                          <p:sndTgt r:embed="rId2" name="click.wav"/>
                                        </p:tgtEl>
                                      </p:cMediaNode>
                                    </p:audio>
                                  </p:subTnLst>
                                </p:cTn>
                              </p:par>
                            </p:childTnLst>
                          </p:cTn>
                        </p:par>
                        <p:par>
                          <p:cTn id="292" fill="hold">
                            <p:stCondLst>
                              <p:cond delay="96000"/>
                            </p:stCondLst>
                            <p:childTnLst>
                              <p:par>
                                <p:cTn id="293" presetID="11" presetClass="entr" presetSubtype="0" fill="hold" grpId="0" nodeType="afterEffect">
                                  <p:stCondLst>
                                    <p:cond delay="0"/>
                                  </p:stCondLst>
                                  <p:childTnLst>
                                    <p:set>
                                      <p:cBhvr>
                                        <p:cTn id="294" dur="1000">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93"/>
                                            </p:cond>
                                          </p:stCondLst>
                                          <p:endCondLst>
                                            <p:cond evt="onStopAudio" delay="0">
                                              <p:tgtEl>
                                                <p:sldTgt/>
                                              </p:tgtEl>
                                            </p:cond>
                                          </p:endCondLst>
                                        </p:cTn>
                                        <p:tgtEl>
                                          <p:sndTgt r:embed="rId2" name="click.wav"/>
                                        </p:tgtEl>
                                      </p:cMediaNode>
                                    </p:audio>
                                  </p:subTnLst>
                                </p:cTn>
                              </p:par>
                            </p:childTnLst>
                          </p:cTn>
                        </p:par>
                        <p:par>
                          <p:cTn id="295" fill="hold">
                            <p:stCondLst>
                              <p:cond delay="97000"/>
                            </p:stCondLst>
                            <p:childTnLst>
                              <p:par>
                                <p:cTn id="296" presetID="11" presetClass="entr" presetSubtype="0" fill="hold" grpId="0" nodeType="afterEffect">
                                  <p:stCondLst>
                                    <p:cond delay="0"/>
                                  </p:stCondLst>
                                  <p:childTnLst>
                                    <p:set>
                                      <p:cBhvr>
                                        <p:cTn id="297" dur="1000">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96"/>
                                            </p:cond>
                                          </p:stCondLst>
                                          <p:endCondLst>
                                            <p:cond evt="onStopAudio" delay="0">
                                              <p:tgtEl>
                                                <p:sldTgt/>
                                              </p:tgtEl>
                                            </p:cond>
                                          </p:endCondLst>
                                        </p:cTn>
                                        <p:tgtEl>
                                          <p:sndTgt r:embed="rId2" name="click.wav"/>
                                        </p:tgtEl>
                                      </p:cMediaNode>
                                    </p:audio>
                                  </p:subTnLst>
                                </p:cTn>
                              </p:par>
                            </p:childTnLst>
                          </p:cTn>
                        </p:par>
                        <p:par>
                          <p:cTn id="298" fill="hold">
                            <p:stCondLst>
                              <p:cond delay="98000"/>
                            </p:stCondLst>
                            <p:childTnLst>
                              <p:par>
                                <p:cTn id="299" presetID="11" presetClass="entr" presetSubtype="0" fill="hold" grpId="0" nodeType="afterEffect">
                                  <p:stCondLst>
                                    <p:cond delay="0"/>
                                  </p:stCondLst>
                                  <p:childTnLst>
                                    <p:set>
                                      <p:cBhvr>
                                        <p:cTn id="300" dur="1000">
                                          <p:stCondLst>
                                            <p:cond delay="0"/>
                                          </p:stCondLst>
                                        </p:cTn>
                                        <p:tgtEl>
                                          <p:spTgt spid="103"/>
                                        </p:tgtEl>
                                        <p:attrNameLst>
                                          <p:attrName>style.visibility</p:attrName>
                                        </p:attrNameLst>
                                      </p:cBhvr>
                                      <p:to>
                                        <p:strVal val="visible"/>
                                      </p:to>
                                    </p:set>
                                  </p:childTnLst>
                                  <p:subTnLst>
                                    <p:audio>
                                      <p:cMediaNode>
                                        <p:cTn display="0" masterRel="sameClick">
                                          <p:stCondLst>
                                            <p:cond evt="begin" delay="0">
                                              <p:tn val="299"/>
                                            </p:cond>
                                          </p:stCondLst>
                                          <p:endCondLst>
                                            <p:cond evt="onStopAudio" delay="0">
                                              <p:tgtEl>
                                                <p:sldTgt/>
                                              </p:tgtEl>
                                            </p:cond>
                                          </p:endCondLst>
                                        </p:cTn>
                                        <p:tgtEl>
                                          <p:sndTgt r:embed="rId2" name="click.wav"/>
                                        </p:tgtEl>
                                      </p:cMediaNode>
                                    </p:audio>
                                  </p:subTnLst>
                                </p:cTn>
                              </p:par>
                            </p:childTnLst>
                          </p:cTn>
                        </p:par>
                        <p:par>
                          <p:cTn id="301" fill="hold">
                            <p:stCondLst>
                              <p:cond delay="99000"/>
                            </p:stCondLst>
                            <p:childTnLst>
                              <p:par>
                                <p:cTn id="302" presetID="11" presetClass="entr" presetSubtype="0" fill="hold" grpId="0" nodeType="afterEffect">
                                  <p:stCondLst>
                                    <p:cond delay="0"/>
                                  </p:stCondLst>
                                  <p:childTnLst>
                                    <p:set>
                                      <p:cBhvr>
                                        <p:cTn id="303" dur="1000">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302"/>
                                            </p:cond>
                                          </p:stCondLst>
                                          <p:endCondLst>
                                            <p:cond evt="onStopAudio" delay="0">
                                              <p:tgtEl>
                                                <p:sldTgt/>
                                              </p:tgtEl>
                                            </p:cond>
                                          </p:endCondLst>
                                        </p:cTn>
                                        <p:tgtEl>
                                          <p:sndTgt r:embed="rId2" name="click.wav"/>
                                        </p:tgtEl>
                                      </p:cMediaNode>
                                    </p:audio>
                                  </p:subTnLst>
                                </p:cTn>
                              </p:par>
                            </p:childTnLst>
                          </p:cTn>
                        </p:par>
                        <p:par>
                          <p:cTn id="304" fill="hold">
                            <p:stCondLst>
                              <p:cond delay="100000"/>
                            </p:stCondLst>
                            <p:childTnLst>
                              <p:par>
                                <p:cTn id="305" presetID="11" presetClass="entr" presetSubtype="0" fill="hold" grpId="0" nodeType="afterEffect">
                                  <p:stCondLst>
                                    <p:cond delay="0"/>
                                  </p:stCondLst>
                                  <p:childTnLst>
                                    <p:set>
                                      <p:cBhvr>
                                        <p:cTn id="306" dur="1000">
                                          <p:stCondLst>
                                            <p:cond delay="0"/>
                                          </p:stCondLst>
                                        </p:cTn>
                                        <p:tgtEl>
                                          <p:spTgt spid="105"/>
                                        </p:tgtEl>
                                        <p:attrNameLst>
                                          <p:attrName>style.visibility</p:attrName>
                                        </p:attrNameLst>
                                      </p:cBhvr>
                                      <p:to>
                                        <p:strVal val="visible"/>
                                      </p:to>
                                    </p:set>
                                  </p:childTnLst>
                                  <p:subTnLst>
                                    <p:audio>
                                      <p:cMediaNode>
                                        <p:cTn display="0" masterRel="sameClick">
                                          <p:stCondLst>
                                            <p:cond evt="begin" delay="0">
                                              <p:tn val="305"/>
                                            </p:cond>
                                          </p:stCondLst>
                                          <p:endCondLst>
                                            <p:cond evt="onStopAudio" delay="0">
                                              <p:tgtEl>
                                                <p:sldTgt/>
                                              </p:tgtEl>
                                            </p:cond>
                                          </p:endCondLst>
                                        </p:cTn>
                                        <p:tgtEl>
                                          <p:sndTgt r:embed="rId2" name="click.wav"/>
                                        </p:tgtEl>
                                      </p:cMediaNode>
                                    </p:audio>
                                  </p:subTnLst>
                                </p:cTn>
                              </p:par>
                            </p:childTnLst>
                          </p:cTn>
                        </p:par>
                        <p:par>
                          <p:cTn id="307" fill="hold">
                            <p:stCondLst>
                              <p:cond delay="101000"/>
                            </p:stCondLst>
                            <p:childTnLst>
                              <p:par>
                                <p:cTn id="308" presetID="11" presetClass="entr" presetSubtype="0" fill="hold" grpId="0" nodeType="afterEffect">
                                  <p:stCondLst>
                                    <p:cond delay="0"/>
                                  </p:stCondLst>
                                  <p:childTnLst>
                                    <p:set>
                                      <p:cBhvr>
                                        <p:cTn id="309" dur="1000">
                                          <p:stCondLst>
                                            <p:cond delay="0"/>
                                          </p:stCondLst>
                                        </p:cTn>
                                        <p:tgtEl>
                                          <p:spTgt spid="106"/>
                                        </p:tgtEl>
                                        <p:attrNameLst>
                                          <p:attrName>style.visibility</p:attrName>
                                        </p:attrNameLst>
                                      </p:cBhvr>
                                      <p:to>
                                        <p:strVal val="visible"/>
                                      </p:to>
                                    </p:set>
                                  </p:childTnLst>
                                  <p:subTnLst>
                                    <p:audio>
                                      <p:cMediaNode>
                                        <p:cTn display="0" masterRel="sameClick">
                                          <p:stCondLst>
                                            <p:cond evt="begin" delay="0">
                                              <p:tn val="308"/>
                                            </p:cond>
                                          </p:stCondLst>
                                          <p:endCondLst>
                                            <p:cond evt="onStopAudio" delay="0">
                                              <p:tgtEl>
                                                <p:sldTgt/>
                                              </p:tgtEl>
                                            </p:cond>
                                          </p:endCondLst>
                                        </p:cTn>
                                        <p:tgtEl>
                                          <p:sndTgt r:embed="rId2" name="click.wav"/>
                                        </p:tgtEl>
                                      </p:cMediaNode>
                                    </p:audio>
                                  </p:subTnLst>
                                </p:cTn>
                              </p:par>
                            </p:childTnLst>
                          </p:cTn>
                        </p:par>
                        <p:par>
                          <p:cTn id="310" fill="hold">
                            <p:stCondLst>
                              <p:cond delay="102000"/>
                            </p:stCondLst>
                            <p:childTnLst>
                              <p:par>
                                <p:cTn id="311" presetID="11" presetClass="entr" presetSubtype="0" fill="hold" grpId="0" nodeType="afterEffect">
                                  <p:stCondLst>
                                    <p:cond delay="0"/>
                                  </p:stCondLst>
                                  <p:childTnLst>
                                    <p:set>
                                      <p:cBhvr>
                                        <p:cTn id="312" dur="1000">
                                          <p:stCondLst>
                                            <p:cond delay="0"/>
                                          </p:stCondLst>
                                        </p:cTn>
                                        <p:tgtEl>
                                          <p:spTgt spid="107"/>
                                        </p:tgtEl>
                                        <p:attrNameLst>
                                          <p:attrName>style.visibility</p:attrName>
                                        </p:attrNameLst>
                                      </p:cBhvr>
                                      <p:to>
                                        <p:strVal val="visible"/>
                                      </p:to>
                                    </p:set>
                                  </p:childTnLst>
                                  <p:subTnLst>
                                    <p:audio>
                                      <p:cMediaNode>
                                        <p:cTn display="0" masterRel="sameClick">
                                          <p:stCondLst>
                                            <p:cond evt="begin" delay="0">
                                              <p:tn val="311"/>
                                            </p:cond>
                                          </p:stCondLst>
                                          <p:endCondLst>
                                            <p:cond evt="onStopAudio" delay="0">
                                              <p:tgtEl>
                                                <p:sldTgt/>
                                              </p:tgtEl>
                                            </p:cond>
                                          </p:endCondLst>
                                        </p:cTn>
                                        <p:tgtEl>
                                          <p:sndTgt r:embed="rId2" name="click.wav"/>
                                        </p:tgtEl>
                                      </p:cMediaNode>
                                    </p:audio>
                                  </p:subTnLst>
                                </p:cTn>
                              </p:par>
                            </p:childTnLst>
                          </p:cTn>
                        </p:par>
                        <p:par>
                          <p:cTn id="313" fill="hold">
                            <p:stCondLst>
                              <p:cond delay="103000"/>
                            </p:stCondLst>
                            <p:childTnLst>
                              <p:par>
                                <p:cTn id="314" presetID="11" presetClass="entr" presetSubtype="0" fill="hold" grpId="0" nodeType="afterEffect">
                                  <p:stCondLst>
                                    <p:cond delay="0"/>
                                  </p:stCondLst>
                                  <p:childTnLst>
                                    <p:set>
                                      <p:cBhvr>
                                        <p:cTn id="315" dur="1000">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314"/>
                                            </p:cond>
                                          </p:stCondLst>
                                          <p:endCondLst>
                                            <p:cond evt="onStopAudio" delay="0">
                                              <p:tgtEl>
                                                <p:sldTgt/>
                                              </p:tgtEl>
                                            </p:cond>
                                          </p:endCondLst>
                                        </p:cTn>
                                        <p:tgtEl>
                                          <p:sndTgt r:embed="rId2" name="click.wav"/>
                                        </p:tgtEl>
                                      </p:cMediaNode>
                                    </p:audio>
                                  </p:subTnLst>
                                </p:cTn>
                              </p:par>
                            </p:childTnLst>
                          </p:cTn>
                        </p:par>
                        <p:par>
                          <p:cTn id="316" fill="hold">
                            <p:stCondLst>
                              <p:cond delay="104000"/>
                            </p:stCondLst>
                            <p:childTnLst>
                              <p:par>
                                <p:cTn id="317" presetID="11" presetClass="entr" presetSubtype="0" fill="hold" grpId="0" nodeType="afterEffect">
                                  <p:stCondLst>
                                    <p:cond delay="0"/>
                                  </p:stCondLst>
                                  <p:childTnLst>
                                    <p:set>
                                      <p:cBhvr>
                                        <p:cTn id="318" dur="1000">
                                          <p:stCondLst>
                                            <p:cond delay="0"/>
                                          </p:stCondLst>
                                        </p:cTn>
                                        <p:tgtEl>
                                          <p:spTgt spid="109"/>
                                        </p:tgtEl>
                                        <p:attrNameLst>
                                          <p:attrName>style.visibility</p:attrName>
                                        </p:attrNameLst>
                                      </p:cBhvr>
                                      <p:to>
                                        <p:strVal val="visible"/>
                                      </p:to>
                                    </p:set>
                                  </p:childTnLst>
                                  <p:subTnLst>
                                    <p:audio>
                                      <p:cMediaNode>
                                        <p:cTn display="0" masterRel="sameClick">
                                          <p:stCondLst>
                                            <p:cond evt="begin" delay="0">
                                              <p:tn val="317"/>
                                            </p:cond>
                                          </p:stCondLst>
                                          <p:endCondLst>
                                            <p:cond evt="onStopAudio" delay="0">
                                              <p:tgtEl>
                                                <p:sldTgt/>
                                              </p:tgtEl>
                                            </p:cond>
                                          </p:endCondLst>
                                        </p:cTn>
                                        <p:tgtEl>
                                          <p:sndTgt r:embed="rId2" name="click.wav"/>
                                        </p:tgtEl>
                                      </p:cMediaNode>
                                    </p:audio>
                                  </p:subTnLst>
                                </p:cTn>
                              </p:par>
                            </p:childTnLst>
                          </p:cTn>
                        </p:par>
                        <p:par>
                          <p:cTn id="319" fill="hold">
                            <p:stCondLst>
                              <p:cond delay="105000"/>
                            </p:stCondLst>
                            <p:childTnLst>
                              <p:par>
                                <p:cTn id="320" presetID="11" presetClass="entr" presetSubtype="0" fill="hold" grpId="0" nodeType="afterEffect">
                                  <p:stCondLst>
                                    <p:cond delay="0"/>
                                  </p:stCondLst>
                                  <p:childTnLst>
                                    <p:set>
                                      <p:cBhvr>
                                        <p:cTn id="321" dur="1000">
                                          <p:stCondLst>
                                            <p:cond delay="0"/>
                                          </p:stCondLst>
                                        </p:cTn>
                                        <p:tgtEl>
                                          <p:spTgt spid="110"/>
                                        </p:tgtEl>
                                        <p:attrNameLst>
                                          <p:attrName>style.visibility</p:attrName>
                                        </p:attrNameLst>
                                      </p:cBhvr>
                                      <p:to>
                                        <p:strVal val="visible"/>
                                      </p:to>
                                    </p:set>
                                  </p:childTnLst>
                                  <p:subTnLst>
                                    <p:audio>
                                      <p:cMediaNode>
                                        <p:cTn display="0" masterRel="sameClick">
                                          <p:stCondLst>
                                            <p:cond evt="begin" delay="0">
                                              <p:tn val="320"/>
                                            </p:cond>
                                          </p:stCondLst>
                                          <p:endCondLst>
                                            <p:cond evt="onStopAudio" delay="0">
                                              <p:tgtEl>
                                                <p:sldTgt/>
                                              </p:tgtEl>
                                            </p:cond>
                                          </p:endCondLst>
                                        </p:cTn>
                                        <p:tgtEl>
                                          <p:sndTgt r:embed="rId2" name="click.wav"/>
                                        </p:tgtEl>
                                      </p:cMediaNode>
                                    </p:audio>
                                  </p:subTnLst>
                                </p:cTn>
                              </p:par>
                            </p:childTnLst>
                          </p:cTn>
                        </p:par>
                        <p:par>
                          <p:cTn id="322" fill="hold">
                            <p:stCondLst>
                              <p:cond delay="106000"/>
                            </p:stCondLst>
                            <p:childTnLst>
                              <p:par>
                                <p:cTn id="323" presetID="11" presetClass="entr" presetSubtype="0" fill="hold" grpId="0" nodeType="afterEffect">
                                  <p:stCondLst>
                                    <p:cond delay="0"/>
                                  </p:stCondLst>
                                  <p:childTnLst>
                                    <p:set>
                                      <p:cBhvr>
                                        <p:cTn id="324" dur="1000">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323"/>
                                            </p:cond>
                                          </p:stCondLst>
                                          <p:endCondLst>
                                            <p:cond evt="onStopAudio" delay="0">
                                              <p:tgtEl>
                                                <p:sldTgt/>
                                              </p:tgtEl>
                                            </p:cond>
                                          </p:endCondLst>
                                        </p:cTn>
                                        <p:tgtEl>
                                          <p:sndTgt r:embed="rId2" name="click.wav"/>
                                        </p:tgtEl>
                                      </p:cMediaNode>
                                    </p:audio>
                                  </p:subTnLst>
                                </p:cTn>
                              </p:par>
                            </p:childTnLst>
                          </p:cTn>
                        </p:par>
                        <p:par>
                          <p:cTn id="325" fill="hold">
                            <p:stCondLst>
                              <p:cond delay="107000"/>
                            </p:stCondLst>
                            <p:childTnLst>
                              <p:par>
                                <p:cTn id="326" presetID="11" presetClass="entr" presetSubtype="0" fill="hold" grpId="0" nodeType="afterEffect">
                                  <p:stCondLst>
                                    <p:cond delay="0"/>
                                  </p:stCondLst>
                                  <p:childTnLst>
                                    <p:set>
                                      <p:cBhvr>
                                        <p:cTn id="327" dur="1000">
                                          <p:stCondLst>
                                            <p:cond delay="0"/>
                                          </p:stCondLst>
                                        </p:cTn>
                                        <p:tgtEl>
                                          <p:spTgt spid="112"/>
                                        </p:tgtEl>
                                        <p:attrNameLst>
                                          <p:attrName>style.visibility</p:attrName>
                                        </p:attrNameLst>
                                      </p:cBhvr>
                                      <p:to>
                                        <p:strVal val="visible"/>
                                      </p:to>
                                    </p:set>
                                  </p:childTnLst>
                                  <p:subTnLst>
                                    <p:audio>
                                      <p:cMediaNode>
                                        <p:cTn display="0" masterRel="sameClick">
                                          <p:stCondLst>
                                            <p:cond evt="begin" delay="0">
                                              <p:tn val="326"/>
                                            </p:cond>
                                          </p:stCondLst>
                                          <p:endCondLst>
                                            <p:cond evt="onStopAudio" delay="0">
                                              <p:tgtEl>
                                                <p:sldTgt/>
                                              </p:tgtEl>
                                            </p:cond>
                                          </p:endCondLst>
                                        </p:cTn>
                                        <p:tgtEl>
                                          <p:sndTgt r:embed="rId2" name="click.wav"/>
                                        </p:tgtEl>
                                      </p:cMediaNode>
                                    </p:audio>
                                  </p:subTnLst>
                                </p:cTn>
                              </p:par>
                            </p:childTnLst>
                          </p:cTn>
                        </p:par>
                        <p:par>
                          <p:cTn id="328" fill="hold">
                            <p:stCondLst>
                              <p:cond delay="108000"/>
                            </p:stCondLst>
                            <p:childTnLst>
                              <p:par>
                                <p:cTn id="329" presetID="11" presetClass="entr" presetSubtype="0" fill="hold" grpId="0" nodeType="afterEffect">
                                  <p:stCondLst>
                                    <p:cond delay="0"/>
                                  </p:stCondLst>
                                  <p:childTnLst>
                                    <p:set>
                                      <p:cBhvr>
                                        <p:cTn id="330" dur="1000">
                                          <p:stCondLst>
                                            <p:cond delay="0"/>
                                          </p:stCondLst>
                                        </p:cTn>
                                        <p:tgtEl>
                                          <p:spTgt spid="113"/>
                                        </p:tgtEl>
                                        <p:attrNameLst>
                                          <p:attrName>style.visibility</p:attrName>
                                        </p:attrNameLst>
                                      </p:cBhvr>
                                      <p:to>
                                        <p:strVal val="visible"/>
                                      </p:to>
                                    </p:set>
                                  </p:childTnLst>
                                  <p:subTnLst>
                                    <p:audio>
                                      <p:cMediaNode>
                                        <p:cTn display="0" masterRel="sameClick">
                                          <p:stCondLst>
                                            <p:cond evt="begin" delay="0">
                                              <p:tn val="329"/>
                                            </p:cond>
                                          </p:stCondLst>
                                          <p:endCondLst>
                                            <p:cond evt="onStopAudio" delay="0">
                                              <p:tgtEl>
                                                <p:sldTgt/>
                                              </p:tgtEl>
                                            </p:cond>
                                          </p:endCondLst>
                                        </p:cTn>
                                        <p:tgtEl>
                                          <p:sndTgt r:embed="rId2" name="click.wav"/>
                                        </p:tgtEl>
                                      </p:cMediaNode>
                                    </p:audio>
                                  </p:subTnLst>
                                </p:cTn>
                              </p:par>
                            </p:childTnLst>
                          </p:cTn>
                        </p:par>
                        <p:par>
                          <p:cTn id="331" fill="hold">
                            <p:stCondLst>
                              <p:cond delay="109000"/>
                            </p:stCondLst>
                            <p:childTnLst>
                              <p:par>
                                <p:cTn id="332" presetID="11" presetClass="entr" presetSubtype="0" fill="hold" grpId="0" nodeType="afterEffect">
                                  <p:stCondLst>
                                    <p:cond delay="0"/>
                                  </p:stCondLst>
                                  <p:childTnLst>
                                    <p:set>
                                      <p:cBhvr>
                                        <p:cTn id="333" dur="1000">
                                          <p:stCondLst>
                                            <p:cond delay="0"/>
                                          </p:stCondLst>
                                        </p:cTn>
                                        <p:tgtEl>
                                          <p:spTgt spid="114"/>
                                        </p:tgtEl>
                                        <p:attrNameLst>
                                          <p:attrName>style.visibility</p:attrName>
                                        </p:attrNameLst>
                                      </p:cBhvr>
                                      <p:to>
                                        <p:strVal val="visible"/>
                                      </p:to>
                                    </p:set>
                                  </p:childTnLst>
                                  <p:subTnLst>
                                    <p:audio>
                                      <p:cMediaNode>
                                        <p:cTn display="0" masterRel="sameClick">
                                          <p:stCondLst>
                                            <p:cond evt="begin" delay="0">
                                              <p:tn val="332"/>
                                            </p:cond>
                                          </p:stCondLst>
                                          <p:endCondLst>
                                            <p:cond evt="onStopAudio" delay="0">
                                              <p:tgtEl>
                                                <p:sldTgt/>
                                              </p:tgtEl>
                                            </p:cond>
                                          </p:endCondLst>
                                        </p:cTn>
                                        <p:tgtEl>
                                          <p:sndTgt r:embed="rId2" name="click.wav"/>
                                        </p:tgtEl>
                                      </p:cMediaNode>
                                    </p:audio>
                                  </p:subTnLst>
                                </p:cTn>
                              </p:par>
                            </p:childTnLst>
                          </p:cTn>
                        </p:par>
                        <p:par>
                          <p:cTn id="334" fill="hold">
                            <p:stCondLst>
                              <p:cond delay="110000"/>
                            </p:stCondLst>
                            <p:childTnLst>
                              <p:par>
                                <p:cTn id="335" presetID="11" presetClass="entr" presetSubtype="0" fill="hold" grpId="0" nodeType="afterEffect">
                                  <p:stCondLst>
                                    <p:cond delay="0"/>
                                  </p:stCondLst>
                                  <p:childTnLst>
                                    <p:set>
                                      <p:cBhvr>
                                        <p:cTn id="336" dur="1000">
                                          <p:stCondLst>
                                            <p:cond delay="0"/>
                                          </p:stCondLst>
                                        </p:cTn>
                                        <p:tgtEl>
                                          <p:spTgt spid="115"/>
                                        </p:tgtEl>
                                        <p:attrNameLst>
                                          <p:attrName>style.visibility</p:attrName>
                                        </p:attrNameLst>
                                      </p:cBhvr>
                                      <p:to>
                                        <p:strVal val="visible"/>
                                      </p:to>
                                    </p:set>
                                  </p:childTnLst>
                                  <p:subTnLst>
                                    <p:audio>
                                      <p:cMediaNode>
                                        <p:cTn display="0" masterRel="sameClick">
                                          <p:stCondLst>
                                            <p:cond evt="begin" delay="0">
                                              <p:tn val="335"/>
                                            </p:cond>
                                          </p:stCondLst>
                                          <p:endCondLst>
                                            <p:cond evt="onStopAudio" delay="0">
                                              <p:tgtEl>
                                                <p:sldTgt/>
                                              </p:tgtEl>
                                            </p:cond>
                                          </p:endCondLst>
                                        </p:cTn>
                                        <p:tgtEl>
                                          <p:sndTgt r:embed="rId2" name="click.wav"/>
                                        </p:tgtEl>
                                      </p:cMediaNode>
                                    </p:audio>
                                  </p:subTnLst>
                                </p:cTn>
                              </p:par>
                            </p:childTnLst>
                          </p:cTn>
                        </p:par>
                        <p:par>
                          <p:cTn id="337" fill="hold">
                            <p:stCondLst>
                              <p:cond delay="111000"/>
                            </p:stCondLst>
                            <p:childTnLst>
                              <p:par>
                                <p:cTn id="338" presetID="11" presetClass="entr" presetSubtype="0" fill="hold" grpId="0" nodeType="afterEffect">
                                  <p:stCondLst>
                                    <p:cond delay="0"/>
                                  </p:stCondLst>
                                  <p:childTnLst>
                                    <p:set>
                                      <p:cBhvr>
                                        <p:cTn id="339" dur="1000">
                                          <p:stCondLst>
                                            <p:cond delay="0"/>
                                          </p:stCondLst>
                                        </p:cTn>
                                        <p:tgtEl>
                                          <p:spTgt spid="116"/>
                                        </p:tgtEl>
                                        <p:attrNameLst>
                                          <p:attrName>style.visibility</p:attrName>
                                        </p:attrNameLst>
                                      </p:cBhvr>
                                      <p:to>
                                        <p:strVal val="visible"/>
                                      </p:to>
                                    </p:set>
                                  </p:childTnLst>
                                  <p:subTnLst>
                                    <p:audio>
                                      <p:cMediaNode>
                                        <p:cTn display="0" masterRel="sameClick">
                                          <p:stCondLst>
                                            <p:cond evt="begin" delay="0">
                                              <p:tn val="338"/>
                                            </p:cond>
                                          </p:stCondLst>
                                          <p:endCondLst>
                                            <p:cond evt="onStopAudio" delay="0">
                                              <p:tgtEl>
                                                <p:sldTgt/>
                                              </p:tgtEl>
                                            </p:cond>
                                          </p:endCondLst>
                                        </p:cTn>
                                        <p:tgtEl>
                                          <p:sndTgt r:embed="rId2" name="click.wav"/>
                                        </p:tgtEl>
                                      </p:cMediaNode>
                                    </p:audio>
                                  </p:subTnLst>
                                </p:cTn>
                              </p:par>
                            </p:childTnLst>
                          </p:cTn>
                        </p:par>
                        <p:par>
                          <p:cTn id="340" fill="hold">
                            <p:stCondLst>
                              <p:cond delay="112000"/>
                            </p:stCondLst>
                            <p:childTnLst>
                              <p:par>
                                <p:cTn id="341" presetID="11" presetClass="entr" presetSubtype="0" fill="hold" grpId="0" nodeType="afterEffect">
                                  <p:stCondLst>
                                    <p:cond delay="0"/>
                                  </p:stCondLst>
                                  <p:childTnLst>
                                    <p:set>
                                      <p:cBhvr>
                                        <p:cTn id="342" dur="1000">
                                          <p:stCondLst>
                                            <p:cond delay="0"/>
                                          </p:stCondLst>
                                        </p:cTn>
                                        <p:tgtEl>
                                          <p:spTgt spid="117"/>
                                        </p:tgtEl>
                                        <p:attrNameLst>
                                          <p:attrName>style.visibility</p:attrName>
                                        </p:attrNameLst>
                                      </p:cBhvr>
                                      <p:to>
                                        <p:strVal val="visible"/>
                                      </p:to>
                                    </p:set>
                                  </p:childTnLst>
                                  <p:subTnLst>
                                    <p:audio>
                                      <p:cMediaNode>
                                        <p:cTn display="0" masterRel="sameClick">
                                          <p:stCondLst>
                                            <p:cond evt="begin" delay="0">
                                              <p:tn val="341"/>
                                            </p:cond>
                                          </p:stCondLst>
                                          <p:endCondLst>
                                            <p:cond evt="onStopAudio" delay="0">
                                              <p:tgtEl>
                                                <p:sldTgt/>
                                              </p:tgtEl>
                                            </p:cond>
                                          </p:endCondLst>
                                        </p:cTn>
                                        <p:tgtEl>
                                          <p:sndTgt r:embed="rId2" name="click.wav"/>
                                        </p:tgtEl>
                                      </p:cMediaNode>
                                    </p:audio>
                                  </p:subTnLst>
                                </p:cTn>
                              </p:par>
                            </p:childTnLst>
                          </p:cTn>
                        </p:par>
                        <p:par>
                          <p:cTn id="343" fill="hold">
                            <p:stCondLst>
                              <p:cond delay="113000"/>
                            </p:stCondLst>
                            <p:childTnLst>
                              <p:par>
                                <p:cTn id="344" presetID="11" presetClass="entr" presetSubtype="0" fill="hold" grpId="0" nodeType="afterEffect">
                                  <p:stCondLst>
                                    <p:cond delay="0"/>
                                  </p:stCondLst>
                                  <p:childTnLst>
                                    <p:set>
                                      <p:cBhvr>
                                        <p:cTn id="345" dur="1000">
                                          <p:stCondLst>
                                            <p:cond delay="0"/>
                                          </p:stCondLst>
                                        </p:cTn>
                                        <p:tgtEl>
                                          <p:spTgt spid="118"/>
                                        </p:tgtEl>
                                        <p:attrNameLst>
                                          <p:attrName>style.visibility</p:attrName>
                                        </p:attrNameLst>
                                      </p:cBhvr>
                                      <p:to>
                                        <p:strVal val="visible"/>
                                      </p:to>
                                    </p:set>
                                  </p:childTnLst>
                                  <p:subTnLst>
                                    <p:audio>
                                      <p:cMediaNode>
                                        <p:cTn display="0" masterRel="sameClick">
                                          <p:stCondLst>
                                            <p:cond evt="begin" delay="0">
                                              <p:tn val="344"/>
                                            </p:cond>
                                          </p:stCondLst>
                                          <p:endCondLst>
                                            <p:cond evt="onStopAudio" delay="0">
                                              <p:tgtEl>
                                                <p:sldTgt/>
                                              </p:tgtEl>
                                            </p:cond>
                                          </p:endCondLst>
                                        </p:cTn>
                                        <p:tgtEl>
                                          <p:sndTgt r:embed="rId2" name="click.wav"/>
                                        </p:tgtEl>
                                      </p:cMediaNode>
                                    </p:audio>
                                  </p:subTnLst>
                                </p:cTn>
                              </p:par>
                            </p:childTnLst>
                          </p:cTn>
                        </p:par>
                        <p:par>
                          <p:cTn id="346" fill="hold">
                            <p:stCondLst>
                              <p:cond delay="114000"/>
                            </p:stCondLst>
                            <p:childTnLst>
                              <p:par>
                                <p:cTn id="347" presetID="11" presetClass="entr" presetSubtype="0" fill="hold" grpId="0" nodeType="afterEffect">
                                  <p:stCondLst>
                                    <p:cond delay="0"/>
                                  </p:stCondLst>
                                  <p:childTnLst>
                                    <p:set>
                                      <p:cBhvr>
                                        <p:cTn id="348" dur="1000">
                                          <p:stCondLst>
                                            <p:cond delay="0"/>
                                          </p:stCondLst>
                                        </p:cTn>
                                        <p:tgtEl>
                                          <p:spTgt spid="119"/>
                                        </p:tgtEl>
                                        <p:attrNameLst>
                                          <p:attrName>style.visibility</p:attrName>
                                        </p:attrNameLst>
                                      </p:cBhvr>
                                      <p:to>
                                        <p:strVal val="visible"/>
                                      </p:to>
                                    </p:set>
                                  </p:childTnLst>
                                  <p:subTnLst>
                                    <p:audio>
                                      <p:cMediaNode>
                                        <p:cTn display="0" masterRel="sameClick">
                                          <p:stCondLst>
                                            <p:cond evt="begin" delay="0">
                                              <p:tn val="347"/>
                                            </p:cond>
                                          </p:stCondLst>
                                          <p:endCondLst>
                                            <p:cond evt="onStopAudio" delay="0">
                                              <p:tgtEl>
                                                <p:sldTgt/>
                                              </p:tgtEl>
                                            </p:cond>
                                          </p:endCondLst>
                                        </p:cTn>
                                        <p:tgtEl>
                                          <p:sndTgt r:embed="rId2" name="click.wav"/>
                                        </p:tgtEl>
                                      </p:cMediaNode>
                                    </p:audio>
                                  </p:subTnLst>
                                </p:cTn>
                              </p:par>
                            </p:childTnLst>
                          </p:cTn>
                        </p:par>
                        <p:par>
                          <p:cTn id="349" fill="hold">
                            <p:stCondLst>
                              <p:cond delay="115000"/>
                            </p:stCondLst>
                            <p:childTnLst>
                              <p:par>
                                <p:cTn id="350" presetID="11" presetClass="entr" presetSubtype="0" fill="hold" grpId="0" nodeType="afterEffect">
                                  <p:stCondLst>
                                    <p:cond delay="0"/>
                                  </p:stCondLst>
                                  <p:childTnLst>
                                    <p:set>
                                      <p:cBhvr>
                                        <p:cTn id="351" dur="1000">
                                          <p:stCondLst>
                                            <p:cond delay="0"/>
                                          </p:stCondLst>
                                        </p:cTn>
                                        <p:tgtEl>
                                          <p:spTgt spid="120"/>
                                        </p:tgtEl>
                                        <p:attrNameLst>
                                          <p:attrName>style.visibility</p:attrName>
                                        </p:attrNameLst>
                                      </p:cBhvr>
                                      <p:to>
                                        <p:strVal val="visible"/>
                                      </p:to>
                                    </p:set>
                                  </p:childTnLst>
                                  <p:subTnLst>
                                    <p:audio>
                                      <p:cMediaNode>
                                        <p:cTn display="0" masterRel="sameClick">
                                          <p:stCondLst>
                                            <p:cond evt="begin" delay="0">
                                              <p:tn val="350"/>
                                            </p:cond>
                                          </p:stCondLst>
                                          <p:endCondLst>
                                            <p:cond evt="onStopAudio" delay="0">
                                              <p:tgtEl>
                                                <p:sldTgt/>
                                              </p:tgtEl>
                                            </p:cond>
                                          </p:endCondLst>
                                        </p:cTn>
                                        <p:tgtEl>
                                          <p:sndTgt r:embed="rId2" name="click.wav"/>
                                        </p:tgtEl>
                                      </p:cMediaNode>
                                    </p:audio>
                                  </p:subTnLst>
                                </p:cTn>
                              </p:par>
                            </p:childTnLst>
                          </p:cTn>
                        </p:par>
                        <p:par>
                          <p:cTn id="352" fill="hold">
                            <p:stCondLst>
                              <p:cond delay="116000"/>
                            </p:stCondLst>
                            <p:childTnLst>
                              <p:par>
                                <p:cTn id="353" presetID="11" presetClass="entr" presetSubtype="0" fill="hold" grpId="0" nodeType="afterEffect">
                                  <p:stCondLst>
                                    <p:cond delay="0"/>
                                  </p:stCondLst>
                                  <p:childTnLst>
                                    <p:set>
                                      <p:cBhvr>
                                        <p:cTn id="354" dur="1000">
                                          <p:stCondLst>
                                            <p:cond delay="0"/>
                                          </p:stCondLst>
                                        </p:cTn>
                                        <p:tgtEl>
                                          <p:spTgt spid="121"/>
                                        </p:tgtEl>
                                        <p:attrNameLst>
                                          <p:attrName>style.visibility</p:attrName>
                                        </p:attrNameLst>
                                      </p:cBhvr>
                                      <p:to>
                                        <p:strVal val="visible"/>
                                      </p:to>
                                    </p:set>
                                  </p:childTnLst>
                                  <p:subTnLst>
                                    <p:audio>
                                      <p:cMediaNode>
                                        <p:cTn display="0" masterRel="sameClick">
                                          <p:stCondLst>
                                            <p:cond evt="begin" delay="0">
                                              <p:tn val="353"/>
                                            </p:cond>
                                          </p:stCondLst>
                                          <p:endCondLst>
                                            <p:cond evt="onStopAudio" delay="0">
                                              <p:tgtEl>
                                                <p:sldTgt/>
                                              </p:tgtEl>
                                            </p:cond>
                                          </p:endCondLst>
                                        </p:cTn>
                                        <p:tgtEl>
                                          <p:sndTgt r:embed="rId2" name="click.wav"/>
                                        </p:tgtEl>
                                      </p:cMediaNode>
                                    </p:audio>
                                  </p:subTnLst>
                                </p:cTn>
                              </p:par>
                            </p:childTnLst>
                          </p:cTn>
                        </p:par>
                        <p:par>
                          <p:cTn id="355" fill="hold">
                            <p:stCondLst>
                              <p:cond delay="117000"/>
                            </p:stCondLst>
                            <p:childTnLst>
                              <p:par>
                                <p:cTn id="356" presetID="11" presetClass="entr" presetSubtype="0" fill="hold" grpId="0" nodeType="afterEffect">
                                  <p:stCondLst>
                                    <p:cond delay="0"/>
                                  </p:stCondLst>
                                  <p:childTnLst>
                                    <p:set>
                                      <p:cBhvr>
                                        <p:cTn id="357" dur="1000">
                                          <p:stCondLst>
                                            <p:cond delay="0"/>
                                          </p:stCondLst>
                                        </p:cTn>
                                        <p:tgtEl>
                                          <p:spTgt spid="122"/>
                                        </p:tgtEl>
                                        <p:attrNameLst>
                                          <p:attrName>style.visibility</p:attrName>
                                        </p:attrNameLst>
                                      </p:cBhvr>
                                      <p:to>
                                        <p:strVal val="visible"/>
                                      </p:to>
                                    </p:set>
                                  </p:childTnLst>
                                  <p:subTnLst>
                                    <p:audio>
                                      <p:cMediaNode>
                                        <p:cTn display="0" masterRel="sameClick">
                                          <p:stCondLst>
                                            <p:cond evt="begin" delay="0">
                                              <p:tn val="356"/>
                                            </p:cond>
                                          </p:stCondLst>
                                          <p:endCondLst>
                                            <p:cond evt="onStopAudio" delay="0">
                                              <p:tgtEl>
                                                <p:sldTgt/>
                                              </p:tgtEl>
                                            </p:cond>
                                          </p:endCondLst>
                                        </p:cTn>
                                        <p:tgtEl>
                                          <p:sndTgt r:embed="rId2" name="click.wav"/>
                                        </p:tgtEl>
                                      </p:cMediaNode>
                                    </p:audio>
                                  </p:subTnLst>
                                </p:cTn>
                              </p:par>
                            </p:childTnLst>
                          </p:cTn>
                        </p:par>
                        <p:par>
                          <p:cTn id="358" fill="hold">
                            <p:stCondLst>
                              <p:cond delay="118000"/>
                            </p:stCondLst>
                            <p:childTnLst>
                              <p:par>
                                <p:cTn id="359" presetID="11" presetClass="entr" presetSubtype="0" fill="hold" grpId="0" nodeType="afterEffect">
                                  <p:stCondLst>
                                    <p:cond delay="0"/>
                                  </p:stCondLst>
                                  <p:childTnLst>
                                    <p:set>
                                      <p:cBhvr>
                                        <p:cTn id="360" dur="1000">
                                          <p:stCondLst>
                                            <p:cond delay="0"/>
                                          </p:stCondLst>
                                        </p:cTn>
                                        <p:tgtEl>
                                          <p:spTgt spid="123"/>
                                        </p:tgtEl>
                                        <p:attrNameLst>
                                          <p:attrName>style.visibility</p:attrName>
                                        </p:attrNameLst>
                                      </p:cBhvr>
                                      <p:to>
                                        <p:strVal val="visible"/>
                                      </p:to>
                                    </p:set>
                                  </p:childTnLst>
                                  <p:subTnLst>
                                    <p:audio>
                                      <p:cMediaNode>
                                        <p:cTn display="0" masterRel="sameClick">
                                          <p:stCondLst>
                                            <p:cond evt="begin" delay="0">
                                              <p:tn val="359"/>
                                            </p:cond>
                                          </p:stCondLst>
                                          <p:endCondLst>
                                            <p:cond evt="onStopAudio" delay="0">
                                              <p:tgtEl>
                                                <p:sldTgt/>
                                              </p:tgtEl>
                                            </p:cond>
                                          </p:endCondLst>
                                        </p:cTn>
                                        <p:tgtEl>
                                          <p:sndTgt r:embed="rId2" name="click.wav"/>
                                        </p:tgtEl>
                                      </p:cMediaNode>
                                    </p:audio>
                                  </p:subTnLst>
                                </p:cTn>
                              </p:par>
                            </p:childTnLst>
                          </p:cTn>
                        </p:par>
                        <p:par>
                          <p:cTn id="361" fill="hold">
                            <p:stCondLst>
                              <p:cond delay="119000"/>
                            </p:stCondLst>
                            <p:childTnLst>
                              <p:par>
                                <p:cTn id="362" presetID="11" presetClass="entr" presetSubtype="0" fill="hold" grpId="0" nodeType="afterEffect">
                                  <p:stCondLst>
                                    <p:cond delay="0"/>
                                  </p:stCondLst>
                                  <p:childTnLst>
                                    <p:set>
                                      <p:cBhvr>
                                        <p:cTn id="363" dur="1000">
                                          <p:stCondLst>
                                            <p:cond delay="0"/>
                                          </p:stCondLst>
                                        </p:cTn>
                                        <p:tgtEl>
                                          <p:spTgt spid="124"/>
                                        </p:tgtEl>
                                        <p:attrNameLst>
                                          <p:attrName>style.visibility</p:attrName>
                                        </p:attrNameLst>
                                      </p:cBhvr>
                                      <p:to>
                                        <p:strVal val="visible"/>
                                      </p:to>
                                    </p:set>
                                  </p:childTnLst>
                                  <p:subTnLst>
                                    <p:audio>
                                      <p:cMediaNode>
                                        <p:cTn display="0" masterRel="sameClick">
                                          <p:stCondLst>
                                            <p:cond evt="begin" delay="0">
                                              <p:tn val="362"/>
                                            </p:cond>
                                          </p:stCondLst>
                                          <p:endCondLst>
                                            <p:cond evt="onStopAudio" delay="0">
                                              <p:tgtEl>
                                                <p:sldTgt/>
                                              </p:tgtEl>
                                            </p:cond>
                                          </p:endCondLst>
                                        </p:cTn>
                                        <p:tgtEl>
                                          <p:sndTgt r:embed="rId2" name="click.wav"/>
                                        </p:tgtEl>
                                      </p:cMediaNode>
                                    </p:audio>
                                  </p:subTnLst>
                                </p:cTn>
                              </p:par>
                            </p:childTnLst>
                          </p:cTn>
                        </p:par>
                        <p:par>
                          <p:cTn id="364" fill="hold">
                            <p:stCondLst>
                              <p:cond delay="120000"/>
                            </p:stCondLst>
                            <p:childTnLst>
                              <p:par>
                                <p:cTn id="365" presetID="11" presetClass="entr" presetSubtype="0" fill="hold" grpId="0" nodeType="afterEffect">
                                  <p:stCondLst>
                                    <p:cond delay="0"/>
                                  </p:stCondLst>
                                  <p:childTnLst>
                                    <p:set>
                                      <p:cBhvr>
                                        <p:cTn id="366" dur="1000">
                                          <p:stCondLst>
                                            <p:cond delay="0"/>
                                          </p:stCondLst>
                                        </p:cTn>
                                        <p:tgtEl>
                                          <p:spTgt spid="125"/>
                                        </p:tgtEl>
                                        <p:attrNameLst>
                                          <p:attrName>style.visibility</p:attrName>
                                        </p:attrNameLst>
                                      </p:cBhvr>
                                      <p:to>
                                        <p:strVal val="visible"/>
                                      </p:to>
                                    </p:set>
                                  </p:childTnLst>
                                  <p:subTnLst>
                                    <p:audio>
                                      <p:cMediaNode>
                                        <p:cTn display="0" masterRel="sameClick">
                                          <p:stCondLst>
                                            <p:cond evt="begin" delay="0">
                                              <p:tn val="365"/>
                                            </p:cond>
                                          </p:stCondLst>
                                          <p:endCondLst>
                                            <p:cond evt="onStopAudio" delay="0">
                                              <p:tgtEl>
                                                <p:sldTgt/>
                                              </p:tgtEl>
                                            </p:cond>
                                          </p:endCondLst>
                                        </p:cTn>
                                        <p:tgtEl>
                                          <p:sndTgt r:embed="rId2" name="click.wav"/>
                                        </p:tgtEl>
                                      </p:cMediaNode>
                                    </p:audio>
                                  </p:subTnLst>
                                </p:cTn>
                              </p:par>
                            </p:childTnLst>
                          </p:cTn>
                        </p:par>
                        <p:par>
                          <p:cTn id="367" fill="hold">
                            <p:stCondLst>
                              <p:cond delay="121000"/>
                            </p:stCondLst>
                            <p:childTnLst>
                              <p:par>
                                <p:cTn id="368" presetID="11" presetClass="entr" presetSubtype="0" fill="hold" grpId="0" nodeType="afterEffect">
                                  <p:stCondLst>
                                    <p:cond delay="0"/>
                                  </p:stCondLst>
                                  <p:childTnLst>
                                    <p:set>
                                      <p:cBhvr>
                                        <p:cTn id="369" dur="1000">
                                          <p:stCondLst>
                                            <p:cond delay="0"/>
                                          </p:stCondLst>
                                        </p:cTn>
                                        <p:tgtEl>
                                          <p:spTgt spid="126"/>
                                        </p:tgtEl>
                                        <p:attrNameLst>
                                          <p:attrName>style.visibility</p:attrName>
                                        </p:attrNameLst>
                                      </p:cBhvr>
                                      <p:to>
                                        <p:strVal val="visible"/>
                                      </p:to>
                                    </p:set>
                                  </p:childTnLst>
                                  <p:subTnLst>
                                    <p:audio>
                                      <p:cMediaNode>
                                        <p:cTn display="0" masterRel="sameClick">
                                          <p:stCondLst>
                                            <p:cond evt="begin" delay="0">
                                              <p:tn val="368"/>
                                            </p:cond>
                                          </p:stCondLst>
                                          <p:endCondLst>
                                            <p:cond evt="onStopAudio" delay="0">
                                              <p:tgtEl>
                                                <p:sldTgt/>
                                              </p:tgtEl>
                                            </p:cond>
                                          </p:endCondLst>
                                        </p:cTn>
                                        <p:tgtEl>
                                          <p:sndTgt r:embed="rId2" name="click.wav"/>
                                        </p:tgtEl>
                                      </p:cMediaNode>
                                    </p:audio>
                                  </p:subTnLst>
                                </p:cTn>
                              </p:par>
                            </p:childTnLst>
                          </p:cTn>
                        </p:par>
                        <p:par>
                          <p:cTn id="370" fill="hold">
                            <p:stCondLst>
                              <p:cond delay="122000"/>
                            </p:stCondLst>
                            <p:childTnLst>
                              <p:par>
                                <p:cTn id="371" presetID="11" presetClass="entr" presetSubtype="0" fill="hold" grpId="0" nodeType="afterEffect">
                                  <p:stCondLst>
                                    <p:cond delay="0"/>
                                  </p:stCondLst>
                                  <p:childTnLst>
                                    <p:set>
                                      <p:cBhvr>
                                        <p:cTn id="372" dur="1000">
                                          <p:stCondLst>
                                            <p:cond delay="0"/>
                                          </p:stCondLst>
                                        </p:cTn>
                                        <p:tgtEl>
                                          <p:spTgt spid="127"/>
                                        </p:tgtEl>
                                        <p:attrNameLst>
                                          <p:attrName>style.visibility</p:attrName>
                                        </p:attrNameLst>
                                      </p:cBhvr>
                                      <p:to>
                                        <p:strVal val="visible"/>
                                      </p:to>
                                    </p:set>
                                  </p:childTnLst>
                                  <p:subTnLst>
                                    <p:audio>
                                      <p:cMediaNode>
                                        <p:cTn display="0" masterRel="sameClick">
                                          <p:stCondLst>
                                            <p:cond evt="begin" delay="0">
                                              <p:tn val="371"/>
                                            </p:cond>
                                          </p:stCondLst>
                                          <p:endCondLst>
                                            <p:cond evt="onStopAudio" delay="0">
                                              <p:tgtEl>
                                                <p:sldTgt/>
                                              </p:tgtEl>
                                            </p:cond>
                                          </p:endCondLst>
                                        </p:cTn>
                                        <p:tgtEl>
                                          <p:sndTgt r:embed="rId2" name="click.wav"/>
                                        </p:tgtEl>
                                      </p:cMediaNode>
                                    </p:audio>
                                  </p:subTnLst>
                                </p:cTn>
                              </p:par>
                            </p:childTnLst>
                          </p:cTn>
                        </p:par>
                        <p:par>
                          <p:cTn id="373" fill="hold">
                            <p:stCondLst>
                              <p:cond delay="123000"/>
                            </p:stCondLst>
                            <p:childTnLst>
                              <p:par>
                                <p:cTn id="374" presetID="11" presetClass="entr" presetSubtype="0" fill="hold" grpId="0" nodeType="afterEffect">
                                  <p:stCondLst>
                                    <p:cond delay="0"/>
                                  </p:stCondLst>
                                  <p:childTnLst>
                                    <p:set>
                                      <p:cBhvr>
                                        <p:cTn id="375" dur="1000">
                                          <p:stCondLst>
                                            <p:cond delay="0"/>
                                          </p:stCondLst>
                                        </p:cTn>
                                        <p:tgtEl>
                                          <p:spTgt spid="128"/>
                                        </p:tgtEl>
                                        <p:attrNameLst>
                                          <p:attrName>style.visibility</p:attrName>
                                        </p:attrNameLst>
                                      </p:cBhvr>
                                      <p:to>
                                        <p:strVal val="visible"/>
                                      </p:to>
                                    </p:set>
                                  </p:childTnLst>
                                  <p:subTnLst>
                                    <p:audio>
                                      <p:cMediaNode>
                                        <p:cTn display="0" masterRel="sameClick">
                                          <p:stCondLst>
                                            <p:cond evt="begin" delay="0">
                                              <p:tn val="374"/>
                                            </p:cond>
                                          </p:stCondLst>
                                          <p:endCondLst>
                                            <p:cond evt="onStopAudio" delay="0">
                                              <p:tgtEl>
                                                <p:sldTgt/>
                                              </p:tgtEl>
                                            </p:cond>
                                          </p:endCondLst>
                                        </p:cTn>
                                        <p:tgtEl>
                                          <p:sndTgt r:embed="rId2" name="click.wav"/>
                                        </p:tgtEl>
                                      </p:cMediaNode>
                                    </p:audio>
                                  </p:subTnLst>
                                </p:cTn>
                              </p:par>
                            </p:childTnLst>
                          </p:cTn>
                        </p:par>
                        <p:par>
                          <p:cTn id="376" fill="hold">
                            <p:stCondLst>
                              <p:cond delay="124000"/>
                            </p:stCondLst>
                            <p:childTnLst>
                              <p:par>
                                <p:cTn id="377" presetID="11" presetClass="entr" presetSubtype="0" fill="hold" grpId="0" nodeType="afterEffect">
                                  <p:stCondLst>
                                    <p:cond delay="0"/>
                                  </p:stCondLst>
                                  <p:childTnLst>
                                    <p:set>
                                      <p:cBhvr>
                                        <p:cTn id="378" dur="1000">
                                          <p:stCondLst>
                                            <p:cond delay="0"/>
                                          </p:stCondLst>
                                        </p:cTn>
                                        <p:tgtEl>
                                          <p:spTgt spid="129"/>
                                        </p:tgtEl>
                                        <p:attrNameLst>
                                          <p:attrName>style.visibility</p:attrName>
                                        </p:attrNameLst>
                                      </p:cBhvr>
                                      <p:to>
                                        <p:strVal val="visible"/>
                                      </p:to>
                                    </p:set>
                                  </p:childTnLst>
                                  <p:subTnLst>
                                    <p:audio>
                                      <p:cMediaNode>
                                        <p:cTn display="0" masterRel="sameClick">
                                          <p:stCondLst>
                                            <p:cond evt="begin" delay="0">
                                              <p:tn val="377"/>
                                            </p:cond>
                                          </p:stCondLst>
                                          <p:endCondLst>
                                            <p:cond evt="onStopAudio" delay="0">
                                              <p:tgtEl>
                                                <p:sldTgt/>
                                              </p:tgtEl>
                                            </p:cond>
                                          </p:endCondLst>
                                        </p:cTn>
                                        <p:tgtEl>
                                          <p:sndTgt r:embed="rId2" name="click.wav"/>
                                        </p:tgtEl>
                                      </p:cMediaNode>
                                    </p:audio>
                                  </p:subTnLst>
                                </p:cTn>
                              </p:par>
                            </p:childTnLst>
                          </p:cTn>
                        </p:par>
                        <p:par>
                          <p:cTn id="379" fill="hold">
                            <p:stCondLst>
                              <p:cond delay="125000"/>
                            </p:stCondLst>
                            <p:childTnLst>
                              <p:par>
                                <p:cTn id="380" presetID="11" presetClass="entr" presetSubtype="0" fill="hold" grpId="0" nodeType="afterEffect">
                                  <p:stCondLst>
                                    <p:cond delay="0"/>
                                  </p:stCondLst>
                                  <p:childTnLst>
                                    <p:set>
                                      <p:cBhvr>
                                        <p:cTn id="381" dur="1000">
                                          <p:stCondLst>
                                            <p:cond delay="0"/>
                                          </p:stCondLst>
                                        </p:cTn>
                                        <p:tgtEl>
                                          <p:spTgt spid="130"/>
                                        </p:tgtEl>
                                        <p:attrNameLst>
                                          <p:attrName>style.visibility</p:attrName>
                                        </p:attrNameLst>
                                      </p:cBhvr>
                                      <p:to>
                                        <p:strVal val="visible"/>
                                      </p:to>
                                    </p:set>
                                  </p:childTnLst>
                                  <p:subTnLst>
                                    <p:audio>
                                      <p:cMediaNode>
                                        <p:cTn display="0" masterRel="sameClick">
                                          <p:stCondLst>
                                            <p:cond evt="begin" delay="0">
                                              <p:tn val="380"/>
                                            </p:cond>
                                          </p:stCondLst>
                                          <p:endCondLst>
                                            <p:cond evt="onStopAudio" delay="0">
                                              <p:tgtEl>
                                                <p:sldTgt/>
                                              </p:tgtEl>
                                            </p:cond>
                                          </p:endCondLst>
                                        </p:cTn>
                                        <p:tgtEl>
                                          <p:sndTgt r:embed="rId2" name="click.wav"/>
                                        </p:tgtEl>
                                      </p:cMediaNode>
                                    </p:audio>
                                  </p:subTnLst>
                                </p:cTn>
                              </p:par>
                            </p:childTnLst>
                          </p:cTn>
                        </p:par>
                        <p:par>
                          <p:cTn id="382" fill="hold">
                            <p:stCondLst>
                              <p:cond delay="126000"/>
                            </p:stCondLst>
                            <p:childTnLst>
                              <p:par>
                                <p:cTn id="383" presetID="11" presetClass="entr" presetSubtype="0" fill="hold" grpId="0" nodeType="afterEffect">
                                  <p:stCondLst>
                                    <p:cond delay="0"/>
                                  </p:stCondLst>
                                  <p:childTnLst>
                                    <p:set>
                                      <p:cBhvr>
                                        <p:cTn id="384" dur="1000">
                                          <p:stCondLst>
                                            <p:cond delay="0"/>
                                          </p:stCondLst>
                                        </p:cTn>
                                        <p:tgtEl>
                                          <p:spTgt spid="131"/>
                                        </p:tgtEl>
                                        <p:attrNameLst>
                                          <p:attrName>style.visibility</p:attrName>
                                        </p:attrNameLst>
                                      </p:cBhvr>
                                      <p:to>
                                        <p:strVal val="visible"/>
                                      </p:to>
                                    </p:set>
                                  </p:childTnLst>
                                  <p:subTnLst>
                                    <p:audio>
                                      <p:cMediaNode>
                                        <p:cTn display="0" masterRel="sameClick">
                                          <p:stCondLst>
                                            <p:cond evt="begin" delay="0">
                                              <p:tn val="383"/>
                                            </p:cond>
                                          </p:stCondLst>
                                          <p:endCondLst>
                                            <p:cond evt="onStopAudio" delay="0">
                                              <p:tgtEl>
                                                <p:sldTgt/>
                                              </p:tgtEl>
                                            </p:cond>
                                          </p:endCondLst>
                                        </p:cTn>
                                        <p:tgtEl>
                                          <p:sndTgt r:embed="rId2" name="click.wav"/>
                                        </p:tgtEl>
                                      </p:cMediaNode>
                                    </p:audio>
                                  </p:subTnLst>
                                </p:cTn>
                              </p:par>
                            </p:childTnLst>
                          </p:cTn>
                        </p:par>
                        <p:par>
                          <p:cTn id="385" fill="hold">
                            <p:stCondLst>
                              <p:cond delay="127000"/>
                            </p:stCondLst>
                            <p:childTnLst>
                              <p:par>
                                <p:cTn id="386" presetID="11" presetClass="entr" presetSubtype="0" fill="hold" grpId="0" nodeType="afterEffect">
                                  <p:stCondLst>
                                    <p:cond delay="0"/>
                                  </p:stCondLst>
                                  <p:childTnLst>
                                    <p:set>
                                      <p:cBhvr>
                                        <p:cTn id="387" dur="1000">
                                          <p:stCondLst>
                                            <p:cond delay="0"/>
                                          </p:stCondLst>
                                        </p:cTn>
                                        <p:tgtEl>
                                          <p:spTgt spid="132"/>
                                        </p:tgtEl>
                                        <p:attrNameLst>
                                          <p:attrName>style.visibility</p:attrName>
                                        </p:attrNameLst>
                                      </p:cBhvr>
                                      <p:to>
                                        <p:strVal val="visible"/>
                                      </p:to>
                                    </p:set>
                                  </p:childTnLst>
                                  <p:subTnLst>
                                    <p:audio>
                                      <p:cMediaNode>
                                        <p:cTn display="0" masterRel="sameClick">
                                          <p:stCondLst>
                                            <p:cond evt="begin" delay="0">
                                              <p:tn val="386"/>
                                            </p:cond>
                                          </p:stCondLst>
                                          <p:endCondLst>
                                            <p:cond evt="onStopAudio" delay="0">
                                              <p:tgtEl>
                                                <p:sldTgt/>
                                              </p:tgtEl>
                                            </p:cond>
                                          </p:endCondLst>
                                        </p:cTn>
                                        <p:tgtEl>
                                          <p:sndTgt r:embed="rId2" name="click.wav"/>
                                        </p:tgtEl>
                                      </p:cMediaNode>
                                    </p:audio>
                                  </p:subTnLst>
                                </p:cTn>
                              </p:par>
                            </p:childTnLst>
                          </p:cTn>
                        </p:par>
                        <p:par>
                          <p:cTn id="388" fill="hold">
                            <p:stCondLst>
                              <p:cond delay="128000"/>
                            </p:stCondLst>
                            <p:childTnLst>
                              <p:par>
                                <p:cTn id="389" presetID="11" presetClass="entr" presetSubtype="0" fill="hold" grpId="0" nodeType="afterEffect">
                                  <p:stCondLst>
                                    <p:cond delay="0"/>
                                  </p:stCondLst>
                                  <p:childTnLst>
                                    <p:set>
                                      <p:cBhvr>
                                        <p:cTn id="390" dur="1000">
                                          <p:stCondLst>
                                            <p:cond delay="0"/>
                                          </p:stCondLst>
                                        </p:cTn>
                                        <p:tgtEl>
                                          <p:spTgt spid="133"/>
                                        </p:tgtEl>
                                        <p:attrNameLst>
                                          <p:attrName>style.visibility</p:attrName>
                                        </p:attrNameLst>
                                      </p:cBhvr>
                                      <p:to>
                                        <p:strVal val="visible"/>
                                      </p:to>
                                    </p:set>
                                  </p:childTnLst>
                                  <p:subTnLst>
                                    <p:audio>
                                      <p:cMediaNode>
                                        <p:cTn display="0" masterRel="sameClick">
                                          <p:stCondLst>
                                            <p:cond evt="begin" delay="0">
                                              <p:tn val="389"/>
                                            </p:cond>
                                          </p:stCondLst>
                                          <p:endCondLst>
                                            <p:cond evt="onStopAudio" delay="0">
                                              <p:tgtEl>
                                                <p:sldTgt/>
                                              </p:tgtEl>
                                            </p:cond>
                                          </p:endCondLst>
                                        </p:cTn>
                                        <p:tgtEl>
                                          <p:sndTgt r:embed="rId2" name="click.wav"/>
                                        </p:tgtEl>
                                      </p:cMediaNode>
                                    </p:audio>
                                  </p:subTnLst>
                                </p:cTn>
                              </p:par>
                            </p:childTnLst>
                          </p:cTn>
                        </p:par>
                        <p:par>
                          <p:cTn id="391" fill="hold">
                            <p:stCondLst>
                              <p:cond delay="129000"/>
                            </p:stCondLst>
                            <p:childTnLst>
                              <p:par>
                                <p:cTn id="392" presetID="11" presetClass="entr" presetSubtype="0" fill="hold" grpId="0" nodeType="afterEffect">
                                  <p:stCondLst>
                                    <p:cond delay="0"/>
                                  </p:stCondLst>
                                  <p:childTnLst>
                                    <p:set>
                                      <p:cBhvr>
                                        <p:cTn id="393" dur="1000">
                                          <p:stCondLst>
                                            <p:cond delay="0"/>
                                          </p:stCondLst>
                                        </p:cTn>
                                        <p:tgtEl>
                                          <p:spTgt spid="134"/>
                                        </p:tgtEl>
                                        <p:attrNameLst>
                                          <p:attrName>style.visibility</p:attrName>
                                        </p:attrNameLst>
                                      </p:cBhvr>
                                      <p:to>
                                        <p:strVal val="visible"/>
                                      </p:to>
                                    </p:set>
                                  </p:childTnLst>
                                  <p:subTnLst>
                                    <p:audio>
                                      <p:cMediaNode>
                                        <p:cTn display="0" masterRel="sameClick">
                                          <p:stCondLst>
                                            <p:cond evt="begin" delay="0">
                                              <p:tn val="392"/>
                                            </p:cond>
                                          </p:stCondLst>
                                          <p:endCondLst>
                                            <p:cond evt="onStopAudio" delay="0">
                                              <p:tgtEl>
                                                <p:sldTgt/>
                                              </p:tgtEl>
                                            </p:cond>
                                          </p:endCondLst>
                                        </p:cTn>
                                        <p:tgtEl>
                                          <p:sndTgt r:embed="rId2" name="click.wav"/>
                                        </p:tgtEl>
                                      </p:cMediaNode>
                                    </p:audio>
                                  </p:subTnLst>
                                </p:cTn>
                              </p:par>
                            </p:childTnLst>
                          </p:cTn>
                        </p:par>
                        <p:par>
                          <p:cTn id="394" fill="hold">
                            <p:stCondLst>
                              <p:cond delay="130000"/>
                            </p:stCondLst>
                            <p:childTnLst>
                              <p:par>
                                <p:cTn id="395" presetID="11" presetClass="entr" presetSubtype="0" fill="hold" grpId="0" nodeType="afterEffect">
                                  <p:stCondLst>
                                    <p:cond delay="0"/>
                                  </p:stCondLst>
                                  <p:childTnLst>
                                    <p:set>
                                      <p:cBhvr>
                                        <p:cTn id="396" dur="1000">
                                          <p:stCondLst>
                                            <p:cond delay="0"/>
                                          </p:stCondLst>
                                        </p:cTn>
                                        <p:tgtEl>
                                          <p:spTgt spid="135"/>
                                        </p:tgtEl>
                                        <p:attrNameLst>
                                          <p:attrName>style.visibility</p:attrName>
                                        </p:attrNameLst>
                                      </p:cBhvr>
                                      <p:to>
                                        <p:strVal val="visible"/>
                                      </p:to>
                                    </p:set>
                                  </p:childTnLst>
                                  <p:subTnLst>
                                    <p:audio>
                                      <p:cMediaNode>
                                        <p:cTn display="0" masterRel="sameClick">
                                          <p:stCondLst>
                                            <p:cond evt="begin" delay="0">
                                              <p:tn val="395"/>
                                            </p:cond>
                                          </p:stCondLst>
                                          <p:endCondLst>
                                            <p:cond evt="onStopAudio" delay="0">
                                              <p:tgtEl>
                                                <p:sldTgt/>
                                              </p:tgtEl>
                                            </p:cond>
                                          </p:endCondLst>
                                        </p:cTn>
                                        <p:tgtEl>
                                          <p:sndTgt r:embed="rId2" name="click.wav"/>
                                        </p:tgtEl>
                                      </p:cMediaNode>
                                    </p:audio>
                                  </p:subTnLst>
                                </p:cTn>
                              </p:par>
                            </p:childTnLst>
                          </p:cTn>
                        </p:par>
                        <p:par>
                          <p:cTn id="397" fill="hold">
                            <p:stCondLst>
                              <p:cond delay="131000"/>
                            </p:stCondLst>
                            <p:childTnLst>
                              <p:par>
                                <p:cTn id="398" presetID="11" presetClass="entr" presetSubtype="0" fill="hold" grpId="0" nodeType="afterEffect">
                                  <p:stCondLst>
                                    <p:cond delay="0"/>
                                  </p:stCondLst>
                                  <p:childTnLst>
                                    <p:set>
                                      <p:cBhvr>
                                        <p:cTn id="399" dur="1000">
                                          <p:stCondLst>
                                            <p:cond delay="0"/>
                                          </p:stCondLst>
                                        </p:cTn>
                                        <p:tgtEl>
                                          <p:spTgt spid="136"/>
                                        </p:tgtEl>
                                        <p:attrNameLst>
                                          <p:attrName>style.visibility</p:attrName>
                                        </p:attrNameLst>
                                      </p:cBhvr>
                                      <p:to>
                                        <p:strVal val="visible"/>
                                      </p:to>
                                    </p:set>
                                  </p:childTnLst>
                                  <p:subTnLst>
                                    <p:audio>
                                      <p:cMediaNode>
                                        <p:cTn display="0" masterRel="sameClick">
                                          <p:stCondLst>
                                            <p:cond evt="begin" delay="0">
                                              <p:tn val="398"/>
                                            </p:cond>
                                          </p:stCondLst>
                                          <p:endCondLst>
                                            <p:cond evt="onStopAudio" delay="0">
                                              <p:tgtEl>
                                                <p:sldTgt/>
                                              </p:tgtEl>
                                            </p:cond>
                                          </p:endCondLst>
                                        </p:cTn>
                                        <p:tgtEl>
                                          <p:sndTgt r:embed="rId2" name="click.wav"/>
                                        </p:tgtEl>
                                      </p:cMediaNode>
                                    </p:audio>
                                  </p:subTnLst>
                                </p:cTn>
                              </p:par>
                            </p:childTnLst>
                          </p:cTn>
                        </p:par>
                        <p:par>
                          <p:cTn id="400" fill="hold">
                            <p:stCondLst>
                              <p:cond delay="132000"/>
                            </p:stCondLst>
                            <p:childTnLst>
                              <p:par>
                                <p:cTn id="401" presetID="11" presetClass="entr" presetSubtype="0" fill="hold" grpId="0" nodeType="afterEffect">
                                  <p:stCondLst>
                                    <p:cond delay="0"/>
                                  </p:stCondLst>
                                  <p:childTnLst>
                                    <p:set>
                                      <p:cBhvr>
                                        <p:cTn id="402" dur="1000">
                                          <p:stCondLst>
                                            <p:cond delay="0"/>
                                          </p:stCondLst>
                                        </p:cTn>
                                        <p:tgtEl>
                                          <p:spTgt spid="137"/>
                                        </p:tgtEl>
                                        <p:attrNameLst>
                                          <p:attrName>style.visibility</p:attrName>
                                        </p:attrNameLst>
                                      </p:cBhvr>
                                      <p:to>
                                        <p:strVal val="visible"/>
                                      </p:to>
                                    </p:set>
                                  </p:childTnLst>
                                  <p:subTnLst>
                                    <p:audio>
                                      <p:cMediaNode>
                                        <p:cTn display="0" masterRel="sameClick">
                                          <p:stCondLst>
                                            <p:cond evt="begin" delay="0">
                                              <p:tn val="401"/>
                                            </p:cond>
                                          </p:stCondLst>
                                          <p:endCondLst>
                                            <p:cond evt="onStopAudio" delay="0">
                                              <p:tgtEl>
                                                <p:sldTgt/>
                                              </p:tgtEl>
                                            </p:cond>
                                          </p:endCondLst>
                                        </p:cTn>
                                        <p:tgtEl>
                                          <p:sndTgt r:embed="rId2" name="click.wav"/>
                                        </p:tgtEl>
                                      </p:cMediaNode>
                                    </p:audio>
                                  </p:subTnLst>
                                </p:cTn>
                              </p:par>
                            </p:childTnLst>
                          </p:cTn>
                        </p:par>
                        <p:par>
                          <p:cTn id="403" fill="hold">
                            <p:stCondLst>
                              <p:cond delay="133000"/>
                            </p:stCondLst>
                            <p:childTnLst>
                              <p:par>
                                <p:cTn id="404" presetID="11" presetClass="entr" presetSubtype="0" fill="hold" grpId="0" nodeType="afterEffect">
                                  <p:stCondLst>
                                    <p:cond delay="0"/>
                                  </p:stCondLst>
                                  <p:childTnLst>
                                    <p:set>
                                      <p:cBhvr>
                                        <p:cTn id="405" dur="1000">
                                          <p:stCondLst>
                                            <p:cond delay="0"/>
                                          </p:stCondLst>
                                        </p:cTn>
                                        <p:tgtEl>
                                          <p:spTgt spid="138"/>
                                        </p:tgtEl>
                                        <p:attrNameLst>
                                          <p:attrName>style.visibility</p:attrName>
                                        </p:attrNameLst>
                                      </p:cBhvr>
                                      <p:to>
                                        <p:strVal val="visible"/>
                                      </p:to>
                                    </p:set>
                                  </p:childTnLst>
                                  <p:subTnLst>
                                    <p:audio>
                                      <p:cMediaNode>
                                        <p:cTn display="0" masterRel="sameClick">
                                          <p:stCondLst>
                                            <p:cond evt="begin" delay="0">
                                              <p:tn val="404"/>
                                            </p:cond>
                                          </p:stCondLst>
                                          <p:endCondLst>
                                            <p:cond evt="onStopAudio" delay="0">
                                              <p:tgtEl>
                                                <p:sldTgt/>
                                              </p:tgtEl>
                                            </p:cond>
                                          </p:endCondLst>
                                        </p:cTn>
                                        <p:tgtEl>
                                          <p:sndTgt r:embed="rId2" name="click.wav"/>
                                        </p:tgtEl>
                                      </p:cMediaNode>
                                    </p:audio>
                                  </p:subTnLst>
                                </p:cTn>
                              </p:par>
                            </p:childTnLst>
                          </p:cTn>
                        </p:par>
                        <p:par>
                          <p:cTn id="406" fill="hold">
                            <p:stCondLst>
                              <p:cond delay="134000"/>
                            </p:stCondLst>
                            <p:childTnLst>
                              <p:par>
                                <p:cTn id="407" presetID="11" presetClass="entr" presetSubtype="0" fill="hold" grpId="0" nodeType="afterEffect">
                                  <p:stCondLst>
                                    <p:cond delay="0"/>
                                  </p:stCondLst>
                                  <p:childTnLst>
                                    <p:set>
                                      <p:cBhvr>
                                        <p:cTn id="408" dur="1000">
                                          <p:stCondLst>
                                            <p:cond delay="0"/>
                                          </p:stCondLst>
                                        </p:cTn>
                                        <p:tgtEl>
                                          <p:spTgt spid="139"/>
                                        </p:tgtEl>
                                        <p:attrNameLst>
                                          <p:attrName>style.visibility</p:attrName>
                                        </p:attrNameLst>
                                      </p:cBhvr>
                                      <p:to>
                                        <p:strVal val="visible"/>
                                      </p:to>
                                    </p:set>
                                  </p:childTnLst>
                                  <p:subTnLst>
                                    <p:audio>
                                      <p:cMediaNode>
                                        <p:cTn display="0" masterRel="sameClick">
                                          <p:stCondLst>
                                            <p:cond evt="begin" delay="0">
                                              <p:tn val="407"/>
                                            </p:cond>
                                          </p:stCondLst>
                                          <p:endCondLst>
                                            <p:cond evt="onStopAudio" delay="0">
                                              <p:tgtEl>
                                                <p:sldTgt/>
                                              </p:tgtEl>
                                            </p:cond>
                                          </p:endCondLst>
                                        </p:cTn>
                                        <p:tgtEl>
                                          <p:sndTgt r:embed="rId2" name="click.wav"/>
                                        </p:tgtEl>
                                      </p:cMediaNode>
                                    </p:audio>
                                  </p:subTnLst>
                                </p:cTn>
                              </p:par>
                            </p:childTnLst>
                          </p:cTn>
                        </p:par>
                        <p:par>
                          <p:cTn id="409" fill="hold">
                            <p:stCondLst>
                              <p:cond delay="135000"/>
                            </p:stCondLst>
                            <p:childTnLst>
                              <p:par>
                                <p:cTn id="410" presetID="11" presetClass="entr" presetSubtype="0" fill="hold" grpId="0" nodeType="afterEffect">
                                  <p:stCondLst>
                                    <p:cond delay="0"/>
                                  </p:stCondLst>
                                  <p:childTnLst>
                                    <p:set>
                                      <p:cBhvr>
                                        <p:cTn id="411" dur="1000">
                                          <p:stCondLst>
                                            <p:cond delay="0"/>
                                          </p:stCondLst>
                                        </p:cTn>
                                        <p:tgtEl>
                                          <p:spTgt spid="140"/>
                                        </p:tgtEl>
                                        <p:attrNameLst>
                                          <p:attrName>style.visibility</p:attrName>
                                        </p:attrNameLst>
                                      </p:cBhvr>
                                      <p:to>
                                        <p:strVal val="visible"/>
                                      </p:to>
                                    </p:set>
                                  </p:childTnLst>
                                  <p:subTnLst>
                                    <p:audio>
                                      <p:cMediaNode>
                                        <p:cTn display="0" masterRel="sameClick">
                                          <p:stCondLst>
                                            <p:cond evt="begin" delay="0">
                                              <p:tn val="410"/>
                                            </p:cond>
                                          </p:stCondLst>
                                          <p:endCondLst>
                                            <p:cond evt="onStopAudio" delay="0">
                                              <p:tgtEl>
                                                <p:sldTgt/>
                                              </p:tgtEl>
                                            </p:cond>
                                          </p:endCondLst>
                                        </p:cTn>
                                        <p:tgtEl>
                                          <p:sndTgt r:embed="rId2" name="click.wav"/>
                                        </p:tgtEl>
                                      </p:cMediaNode>
                                    </p:audio>
                                  </p:subTnLst>
                                </p:cTn>
                              </p:par>
                            </p:childTnLst>
                          </p:cTn>
                        </p:par>
                        <p:par>
                          <p:cTn id="412" fill="hold">
                            <p:stCondLst>
                              <p:cond delay="136000"/>
                            </p:stCondLst>
                            <p:childTnLst>
                              <p:par>
                                <p:cTn id="413" presetID="11" presetClass="entr" presetSubtype="0" fill="hold" grpId="0" nodeType="afterEffect">
                                  <p:stCondLst>
                                    <p:cond delay="0"/>
                                  </p:stCondLst>
                                  <p:childTnLst>
                                    <p:set>
                                      <p:cBhvr>
                                        <p:cTn id="414" dur="1000">
                                          <p:stCondLst>
                                            <p:cond delay="0"/>
                                          </p:stCondLst>
                                        </p:cTn>
                                        <p:tgtEl>
                                          <p:spTgt spid="141"/>
                                        </p:tgtEl>
                                        <p:attrNameLst>
                                          <p:attrName>style.visibility</p:attrName>
                                        </p:attrNameLst>
                                      </p:cBhvr>
                                      <p:to>
                                        <p:strVal val="visible"/>
                                      </p:to>
                                    </p:set>
                                  </p:childTnLst>
                                  <p:subTnLst>
                                    <p:audio>
                                      <p:cMediaNode>
                                        <p:cTn display="0" masterRel="sameClick">
                                          <p:stCondLst>
                                            <p:cond evt="begin" delay="0">
                                              <p:tn val="413"/>
                                            </p:cond>
                                          </p:stCondLst>
                                          <p:endCondLst>
                                            <p:cond evt="onStopAudio" delay="0">
                                              <p:tgtEl>
                                                <p:sldTgt/>
                                              </p:tgtEl>
                                            </p:cond>
                                          </p:endCondLst>
                                        </p:cTn>
                                        <p:tgtEl>
                                          <p:sndTgt r:embed="rId2" name="click.wav"/>
                                        </p:tgtEl>
                                      </p:cMediaNode>
                                    </p:audio>
                                  </p:subTnLst>
                                </p:cTn>
                              </p:par>
                            </p:childTnLst>
                          </p:cTn>
                        </p:par>
                        <p:par>
                          <p:cTn id="415" fill="hold">
                            <p:stCondLst>
                              <p:cond delay="137000"/>
                            </p:stCondLst>
                            <p:childTnLst>
                              <p:par>
                                <p:cTn id="416" presetID="11" presetClass="entr" presetSubtype="0" fill="hold" grpId="0" nodeType="afterEffect">
                                  <p:stCondLst>
                                    <p:cond delay="0"/>
                                  </p:stCondLst>
                                  <p:childTnLst>
                                    <p:set>
                                      <p:cBhvr>
                                        <p:cTn id="417" dur="1000">
                                          <p:stCondLst>
                                            <p:cond delay="0"/>
                                          </p:stCondLst>
                                        </p:cTn>
                                        <p:tgtEl>
                                          <p:spTgt spid="142"/>
                                        </p:tgtEl>
                                        <p:attrNameLst>
                                          <p:attrName>style.visibility</p:attrName>
                                        </p:attrNameLst>
                                      </p:cBhvr>
                                      <p:to>
                                        <p:strVal val="visible"/>
                                      </p:to>
                                    </p:set>
                                  </p:childTnLst>
                                  <p:subTnLst>
                                    <p:audio>
                                      <p:cMediaNode>
                                        <p:cTn display="0" masterRel="sameClick">
                                          <p:stCondLst>
                                            <p:cond evt="begin" delay="0">
                                              <p:tn val="416"/>
                                            </p:cond>
                                          </p:stCondLst>
                                          <p:endCondLst>
                                            <p:cond evt="onStopAudio" delay="0">
                                              <p:tgtEl>
                                                <p:sldTgt/>
                                              </p:tgtEl>
                                            </p:cond>
                                          </p:endCondLst>
                                        </p:cTn>
                                        <p:tgtEl>
                                          <p:sndTgt r:embed="rId2" name="click.wav"/>
                                        </p:tgtEl>
                                      </p:cMediaNode>
                                    </p:audio>
                                  </p:subTnLst>
                                </p:cTn>
                              </p:par>
                            </p:childTnLst>
                          </p:cTn>
                        </p:par>
                        <p:par>
                          <p:cTn id="418" fill="hold">
                            <p:stCondLst>
                              <p:cond delay="138000"/>
                            </p:stCondLst>
                            <p:childTnLst>
                              <p:par>
                                <p:cTn id="419" presetID="11" presetClass="entr" presetSubtype="0" fill="hold" grpId="0" nodeType="afterEffect">
                                  <p:stCondLst>
                                    <p:cond delay="0"/>
                                  </p:stCondLst>
                                  <p:childTnLst>
                                    <p:set>
                                      <p:cBhvr>
                                        <p:cTn id="420" dur="1000">
                                          <p:stCondLst>
                                            <p:cond delay="0"/>
                                          </p:stCondLst>
                                        </p:cTn>
                                        <p:tgtEl>
                                          <p:spTgt spid="143"/>
                                        </p:tgtEl>
                                        <p:attrNameLst>
                                          <p:attrName>style.visibility</p:attrName>
                                        </p:attrNameLst>
                                      </p:cBhvr>
                                      <p:to>
                                        <p:strVal val="visible"/>
                                      </p:to>
                                    </p:set>
                                  </p:childTnLst>
                                  <p:subTnLst>
                                    <p:audio>
                                      <p:cMediaNode>
                                        <p:cTn display="0" masterRel="sameClick">
                                          <p:stCondLst>
                                            <p:cond evt="begin" delay="0">
                                              <p:tn val="419"/>
                                            </p:cond>
                                          </p:stCondLst>
                                          <p:endCondLst>
                                            <p:cond evt="onStopAudio" delay="0">
                                              <p:tgtEl>
                                                <p:sldTgt/>
                                              </p:tgtEl>
                                            </p:cond>
                                          </p:endCondLst>
                                        </p:cTn>
                                        <p:tgtEl>
                                          <p:sndTgt r:embed="rId2" name="click.wav"/>
                                        </p:tgtEl>
                                      </p:cMediaNode>
                                    </p:audio>
                                  </p:subTnLst>
                                </p:cTn>
                              </p:par>
                            </p:childTnLst>
                          </p:cTn>
                        </p:par>
                        <p:par>
                          <p:cTn id="421" fill="hold">
                            <p:stCondLst>
                              <p:cond delay="139000"/>
                            </p:stCondLst>
                            <p:childTnLst>
                              <p:par>
                                <p:cTn id="422" presetID="11" presetClass="entr" presetSubtype="0" fill="hold" grpId="0" nodeType="afterEffect">
                                  <p:stCondLst>
                                    <p:cond delay="0"/>
                                  </p:stCondLst>
                                  <p:childTnLst>
                                    <p:set>
                                      <p:cBhvr>
                                        <p:cTn id="423" dur="1000">
                                          <p:stCondLst>
                                            <p:cond delay="0"/>
                                          </p:stCondLst>
                                        </p:cTn>
                                        <p:tgtEl>
                                          <p:spTgt spid="144"/>
                                        </p:tgtEl>
                                        <p:attrNameLst>
                                          <p:attrName>style.visibility</p:attrName>
                                        </p:attrNameLst>
                                      </p:cBhvr>
                                      <p:to>
                                        <p:strVal val="visible"/>
                                      </p:to>
                                    </p:set>
                                  </p:childTnLst>
                                  <p:subTnLst>
                                    <p:audio>
                                      <p:cMediaNode>
                                        <p:cTn display="0" masterRel="sameClick">
                                          <p:stCondLst>
                                            <p:cond evt="begin" delay="0">
                                              <p:tn val="422"/>
                                            </p:cond>
                                          </p:stCondLst>
                                          <p:endCondLst>
                                            <p:cond evt="onStopAudio" delay="0">
                                              <p:tgtEl>
                                                <p:sldTgt/>
                                              </p:tgtEl>
                                            </p:cond>
                                          </p:endCondLst>
                                        </p:cTn>
                                        <p:tgtEl>
                                          <p:sndTgt r:embed="rId2" name="click.wav"/>
                                        </p:tgtEl>
                                      </p:cMediaNode>
                                    </p:audio>
                                  </p:subTnLst>
                                </p:cTn>
                              </p:par>
                            </p:childTnLst>
                          </p:cTn>
                        </p:par>
                        <p:par>
                          <p:cTn id="424" fill="hold">
                            <p:stCondLst>
                              <p:cond delay="140000"/>
                            </p:stCondLst>
                            <p:childTnLst>
                              <p:par>
                                <p:cTn id="425" presetID="11" presetClass="entr" presetSubtype="0" fill="hold" grpId="0" nodeType="afterEffect">
                                  <p:stCondLst>
                                    <p:cond delay="0"/>
                                  </p:stCondLst>
                                  <p:childTnLst>
                                    <p:set>
                                      <p:cBhvr>
                                        <p:cTn id="426" dur="1000">
                                          <p:stCondLst>
                                            <p:cond delay="0"/>
                                          </p:stCondLst>
                                        </p:cTn>
                                        <p:tgtEl>
                                          <p:spTgt spid="145"/>
                                        </p:tgtEl>
                                        <p:attrNameLst>
                                          <p:attrName>style.visibility</p:attrName>
                                        </p:attrNameLst>
                                      </p:cBhvr>
                                      <p:to>
                                        <p:strVal val="visible"/>
                                      </p:to>
                                    </p:set>
                                  </p:childTnLst>
                                  <p:subTnLst>
                                    <p:audio>
                                      <p:cMediaNode>
                                        <p:cTn display="0" masterRel="sameClick">
                                          <p:stCondLst>
                                            <p:cond evt="begin" delay="0">
                                              <p:tn val="425"/>
                                            </p:cond>
                                          </p:stCondLst>
                                          <p:endCondLst>
                                            <p:cond evt="onStopAudio" delay="0">
                                              <p:tgtEl>
                                                <p:sldTgt/>
                                              </p:tgtEl>
                                            </p:cond>
                                          </p:endCondLst>
                                        </p:cTn>
                                        <p:tgtEl>
                                          <p:sndTgt r:embed="rId2" name="click.wav"/>
                                        </p:tgtEl>
                                      </p:cMediaNode>
                                    </p:audio>
                                  </p:subTnLst>
                                </p:cTn>
                              </p:par>
                            </p:childTnLst>
                          </p:cTn>
                        </p:par>
                        <p:par>
                          <p:cTn id="427" fill="hold">
                            <p:stCondLst>
                              <p:cond delay="141000"/>
                            </p:stCondLst>
                            <p:childTnLst>
                              <p:par>
                                <p:cTn id="428" presetID="11" presetClass="entr" presetSubtype="0" fill="hold" grpId="0" nodeType="afterEffect">
                                  <p:stCondLst>
                                    <p:cond delay="0"/>
                                  </p:stCondLst>
                                  <p:childTnLst>
                                    <p:set>
                                      <p:cBhvr>
                                        <p:cTn id="429" dur="1000">
                                          <p:stCondLst>
                                            <p:cond delay="0"/>
                                          </p:stCondLst>
                                        </p:cTn>
                                        <p:tgtEl>
                                          <p:spTgt spid="146"/>
                                        </p:tgtEl>
                                        <p:attrNameLst>
                                          <p:attrName>style.visibility</p:attrName>
                                        </p:attrNameLst>
                                      </p:cBhvr>
                                      <p:to>
                                        <p:strVal val="visible"/>
                                      </p:to>
                                    </p:set>
                                  </p:childTnLst>
                                  <p:subTnLst>
                                    <p:audio>
                                      <p:cMediaNode>
                                        <p:cTn display="0" masterRel="sameClick">
                                          <p:stCondLst>
                                            <p:cond evt="begin" delay="0">
                                              <p:tn val="428"/>
                                            </p:cond>
                                          </p:stCondLst>
                                          <p:endCondLst>
                                            <p:cond evt="onStopAudio" delay="0">
                                              <p:tgtEl>
                                                <p:sldTgt/>
                                              </p:tgtEl>
                                            </p:cond>
                                          </p:endCondLst>
                                        </p:cTn>
                                        <p:tgtEl>
                                          <p:sndTgt r:embed="rId2" name="click.wav"/>
                                        </p:tgtEl>
                                      </p:cMediaNode>
                                    </p:audio>
                                  </p:subTnLst>
                                </p:cTn>
                              </p:par>
                            </p:childTnLst>
                          </p:cTn>
                        </p:par>
                        <p:par>
                          <p:cTn id="430" fill="hold">
                            <p:stCondLst>
                              <p:cond delay="142000"/>
                            </p:stCondLst>
                            <p:childTnLst>
                              <p:par>
                                <p:cTn id="431" presetID="11" presetClass="entr" presetSubtype="0" fill="hold" grpId="0" nodeType="afterEffect">
                                  <p:stCondLst>
                                    <p:cond delay="0"/>
                                  </p:stCondLst>
                                  <p:childTnLst>
                                    <p:set>
                                      <p:cBhvr>
                                        <p:cTn id="432" dur="1000">
                                          <p:stCondLst>
                                            <p:cond delay="0"/>
                                          </p:stCondLst>
                                        </p:cTn>
                                        <p:tgtEl>
                                          <p:spTgt spid="147"/>
                                        </p:tgtEl>
                                        <p:attrNameLst>
                                          <p:attrName>style.visibility</p:attrName>
                                        </p:attrNameLst>
                                      </p:cBhvr>
                                      <p:to>
                                        <p:strVal val="visible"/>
                                      </p:to>
                                    </p:set>
                                  </p:childTnLst>
                                  <p:subTnLst>
                                    <p:audio>
                                      <p:cMediaNode>
                                        <p:cTn display="0" masterRel="sameClick">
                                          <p:stCondLst>
                                            <p:cond evt="begin" delay="0">
                                              <p:tn val="431"/>
                                            </p:cond>
                                          </p:stCondLst>
                                          <p:endCondLst>
                                            <p:cond evt="onStopAudio" delay="0">
                                              <p:tgtEl>
                                                <p:sldTgt/>
                                              </p:tgtEl>
                                            </p:cond>
                                          </p:endCondLst>
                                        </p:cTn>
                                        <p:tgtEl>
                                          <p:sndTgt r:embed="rId2" name="click.wav"/>
                                        </p:tgtEl>
                                      </p:cMediaNode>
                                    </p:audio>
                                  </p:subTnLst>
                                </p:cTn>
                              </p:par>
                            </p:childTnLst>
                          </p:cTn>
                        </p:par>
                        <p:par>
                          <p:cTn id="433" fill="hold">
                            <p:stCondLst>
                              <p:cond delay="143000"/>
                            </p:stCondLst>
                            <p:childTnLst>
                              <p:par>
                                <p:cTn id="434" presetID="11" presetClass="entr" presetSubtype="0" fill="hold" grpId="0" nodeType="afterEffect">
                                  <p:stCondLst>
                                    <p:cond delay="0"/>
                                  </p:stCondLst>
                                  <p:childTnLst>
                                    <p:set>
                                      <p:cBhvr>
                                        <p:cTn id="435" dur="1000">
                                          <p:stCondLst>
                                            <p:cond delay="0"/>
                                          </p:stCondLst>
                                        </p:cTn>
                                        <p:tgtEl>
                                          <p:spTgt spid="148"/>
                                        </p:tgtEl>
                                        <p:attrNameLst>
                                          <p:attrName>style.visibility</p:attrName>
                                        </p:attrNameLst>
                                      </p:cBhvr>
                                      <p:to>
                                        <p:strVal val="visible"/>
                                      </p:to>
                                    </p:set>
                                  </p:childTnLst>
                                  <p:subTnLst>
                                    <p:audio>
                                      <p:cMediaNode>
                                        <p:cTn display="0" masterRel="sameClick">
                                          <p:stCondLst>
                                            <p:cond evt="begin" delay="0">
                                              <p:tn val="434"/>
                                            </p:cond>
                                          </p:stCondLst>
                                          <p:endCondLst>
                                            <p:cond evt="onStopAudio" delay="0">
                                              <p:tgtEl>
                                                <p:sldTgt/>
                                              </p:tgtEl>
                                            </p:cond>
                                          </p:endCondLst>
                                        </p:cTn>
                                        <p:tgtEl>
                                          <p:sndTgt r:embed="rId2" name="click.wav"/>
                                        </p:tgtEl>
                                      </p:cMediaNode>
                                    </p:audio>
                                  </p:subTnLst>
                                </p:cTn>
                              </p:par>
                            </p:childTnLst>
                          </p:cTn>
                        </p:par>
                        <p:par>
                          <p:cTn id="436" fill="hold">
                            <p:stCondLst>
                              <p:cond delay="144000"/>
                            </p:stCondLst>
                            <p:childTnLst>
                              <p:par>
                                <p:cTn id="437" presetID="11" presetClass="entr" presetSubtype="0" fill="hold" grpId="0" nodeType="afterEffect">
                                  <p:stCondLst>
                                    <p:cond delay="0"/>
                                  </p:stCondLst>
                                  <p:childTnLst>
                                    <p:set>
                                      <p:cBhvr>
                                        <p:cTn id="438" dur="1000">
                                          <p:stCondLst>
                                            <p:cond delay="0"/>
                                          </p:stCondLst>
                                        </p:cTn>
                                        <p:tgtEl>
                                          <p:spTgt spid="149"/>
                                        </p:tgtEl>
                                        <p:attrNameLst>
                                          <p:attrName>style.visibility</p:attrName>
                                        </p:attrNameLst>
                                      </p:cBhvr>
                                      <p:to>
                                        <p:strVal val="visible"/>
                                      </p:to>
                                    </p:set>
                                  </p:childTnLst>
                                  <p:subTnLst>
                                    <p:audio>
                                      <p:cMediaNode>
                                        <p:cTn display="0" masterRel="sameClick">
                                          <p:stCondLst>
                                            <p:cond evt="begin" delay="0">
                                              <p:tn val="437"/>
                                            </p:cond>
                                          </p:stCondLst>
                                          <p:endCondLst>
                                            <p:cond evt="onStopAudio" delay="0">
                                              <p:tgtEl>
                                                <p:sldTgt/>
                                              </p:tgtEl>
                                            </p:cond>
                                          </p:endCondLst>
                                        </p:cTn>
                                        <p:tgtEl>
                                          <p:sndTgt r:embed="rId2" name="click.wav"/>
                                        </p:tgtEl>
                                      </p:cMediaNode>
                                    </p:audio>
                                  </p:subTnLst>
                                </p:cTn>
                              </p:par>
                            </p:childTnLst>
                          </p:cTn>
                        </p:par>
                        <p:par>
                          <p:cTn id="439" fill="hold">
                            <p:stCondLst>
                              <p:cond delay="145000"/>
                            </p:stCondLst>
                            <p:childTnLst>
                              <p:par>
                                <p:cTn id="440" presetID="11" presetClass="entr" presetSubtype="0" fill="hold" grpId="0" nodeType="afterEffect">
                                  <p:stCondLst>
                                    <p:cond delay="0"/>
                                  </p:stCondLst>
                                  <p:childTnLst>
                                    <p:set>
                                      <p:cBhvr>
                                        <p:cTn id="441" dur="1000">
                                          <p:stCondLst>
                                            <p:cond delay="0"/>
                                          </p:stCondLst>
                                        </p:cTn>
                                        <p:tgtEl>
                                          <p:spTgt spid="150"/>
                                        </p:tgtEl>
                                        <p:attrNameLst>
                                          <p:attrName>style.visibility</p:attrName>
                                        </p:attrNameLst>
                                      </p:cBhvr>
                                      <p:to>
                                        <p:strVal val="visible"/>
                                      </p:to>
                                    </p:set>
                                  </p:childTnLst>
                                  <p:subTnLst>
                                    <p:audio>
                                      <p:cMediaNode>
                                        <p:cTn display="0" masterRel="sameClick">
                                          <p:stCondLst>
                                            <p:cond evt="begin" delay="0">
                                              <p:tn val="440"/>
                                            </p:cond>
                                          </p:stCondLst>
                                          <p:endCondLst>
                                            <p:cond evt="onStopAudio" delay="0">
                                              <p:tgtEl>
                                                <p:sldTgt/>
                                              </p:tgtEl>
                                            </p:cond>
                                          </p:endCondLst>
                                        </p:cTn>
                                        <p:tgtEl>
                                          <p:sndTgt r:embed="rId2" name="click.wav"/>
                                        </p:tgtEl>
                                      </p:cMediaNode>
                                    </p:audio>
                                  </p:subTnLst>
                                </p:cTn>
                              </p:par>
                            </p:childTnLst>
                          </p:cTn>
                        </p:par>
                        <p:par>
                          <p:cTn id="442" fill="hold">
                            <p:stCondLst>
                              <p:cond delay="146000"/>
                            </p:stCondLst>
                            <p:childTnLst>
                              <p:par>
                                <p:cTn id="443" presetID="11" presetClass="entr" presetSubtype="0" fill="hold" grpId="0" nodeType="afterEffect">
                                  <p:stCondLst>
                                    <p:cond delay="0"/>
                                  </p:stCondLst>
                                  <p:childTnLst>
                                    <p:set>
                                      <p:cBhvr>
                                        <p:cTn id="444" dur="1000">
                                          <p:stCondLst>
                                            <p:cond delay="0"/>
                                          </p:stCondLst>
                                        </p:cTn>
                                        <p:tgtEl>
                                          <p:spTgt spid="151"/>
                                        </p:tgtEl>
                                        <p:attrNameLst>
                                          <p:attrName>style.visibility</p:attrName>
                                        </p:attrNameLst>
                                      </p:cBhvr>
                                      <p:to>
                                        <p:strVal val="visible"/>
                                      </p:to>
                                    </p:set>
                                  </p:childTnLst>
                                  <p:subTnLst>
                                    <p:audio>
                                      <p:cMediaNode>
                                        <p:cTn display="0" masterRel="sameClick">
                                          <p:stCondLst>
                                            <p:cond evt="begin" delay="0">
                                              <p:tn val="443"/>
                                            </p:cond>
                                          </p:stCondLst>
                                          <p:endCondLst>
                                            <p:cond evt="onStopAudio" delay="0">
                                              <p:tgtEl>
                                                <p:sldTgt/>
                                              </p:tgtEl>
                                            </p:cond>
                                          </p:endCondLst>
                                        </p:cTn>
                                        <p:tgtEl>
                                          <p:sndTgt r:embed="rId2" name="click.wav"/>
                                        </p:tgtEl>
                                      </p:cMediaNode>
                                    </p:audio>
                                  </p:subTnLst>
                                </p:cTn>
                              </p:par>
                            </p:childTnLst>
                          </p:cTn>
                        </p:par>
                        <p:par>
                          <p:cTn id="445" fill="hold">
                            <p:stCondLst>
                              <p:cond delay="147000"/>
                            </p:stCondLst>
                            <p:childTnLst>
                              <p:par>
                                <p:cTn id="446" presetID="11" presetClass="entr" presetSubtype="0" fill="hold" grpId="0" nodeType="afterEffect">
                                  <p:stCondLst>
                                    <p:cond delay="0"/>
                                  </p:stCondLst>
                                  <p:childTnLst>
                                    <p:set>
                                      <p:cBhvr>
                                        <p:cTn id="447" dur="1000">
                                          <p:stCondLst>
                                            <p:cond delay="0"/>
                                          </p:stCondLst>
                                        </p:cTn>
                                        <p:tgtEl>
                                          <p:spTgt spid="152"/>
                                        </p:tgtEl>
                                        <p:attrNameLst>
                                          <p:attrName>style.visibility</p:attrName>
                                        </p:attrNameLst>
                                      </p:cBhvr>
                                      <p:to>
                                        <p:strVal val="visible"/>
                                      </p:to>
                                    </p:set>
                                  </p:childTnLst>
                                  <p:subTnLst>
                                    <p:audio>
                                      <p:cMediaNode>
                                        <p:cTn display="0" masterRel="sameClick">
                                          <p:stCondLst>
                                            <p:cond evt="begin" delay="0">
                                              <p:tn val="446"/>
                                            </p:cond>
                                          </p:stCondLst>
                                          <p:endCondLst>
                                            <p:cond evt="onStopAudio" delay="0">
                                              <p:tgtEl>
                                                <p:sldTgt/>
                                              </p:tgtEl>
                                            </p:cond>
                                          </p:endCondLst>
                                        </p:cTn>
                                        <p:tgtEl>
                                          <p:sndTgt r:embed="rId2" name="click.wav"/>
                                        </p:tgtEl>
                                      </p:cMediaNode>
                                    </p:audio>
                                  </p:subTnLst>
                                </p:cTn>
                              </p:par>
                            </p:childTnLst>
                          </p:cTn>
                        </p:par>
                        <p:par>
                          <p:cTn id="448" fill="hold">
                            <p:stCondLst>
                              <p:cond delay="148000"/>
                            </p:stCondLst>
                            <p:childTnLst>
                              <p:par>
                                <p:cTn id="449" presetID="11" presetClass="entr" presetSubtype="0" fill="hold" grpId="0" nodeType="afterEffect">
                                  <p:stCondLst>
                                    <p:cond delay="0"/>
                                  </p:stCondLst>
                                  <p:childTnLst>
                                    <p:set>
                                      <p:cBhvr>
                                        <p:cTn id="450" dur="1000">
                                          <p:stCondLst>
                                            <p:cond delay="0"/>
                                          </p:stCondLst>
                                        </p:cTn>
                                        <p:tgtEl>
                                          <p:spTgt spid="153"/>
                                        </p:tgtEl>
                                        <p:attrNameLst>
                                          <p:attrName>style.visibility</p:attrName>
                                        </p:attrNameLst>
                                      </p:cBhvr>
                                      <p:to>
                                        <p:strVal val="visible"/>
                                      </p:to>
                                    </p:set>
                                  </p:childTnLst>
                                  <p:subTnLst>
                                    <p:audio>
                                      <p:cMediaNode>
                                        <p:cTn display="0" masterRel="sameClick">
                                          <p:stCondLst>
                                            <p:cond evt="begin" delay="0">
                                              <p:tn val="449"/>
                                            </p:cond>
                                          </p:stCondLst>
                                          <p:endCondLst>
                                            <p:cond evt="onStopAudio" delay="0">
                                              <p:tgtEl>
                                                <p:sldTgt/>
                                              </p:tgtEl>
                                            </p:cond>
                                          </p:endCondLst>
                                        </p:cTn>
                                        <p:tgtEl>
                                          <p:sndTgt r:embed="rId2" name="click.wav"/>
                                        </p:tgtEl>
                                      </p:cMediaNode>
                                    </p:audio>
                                  </p:subTnLst>
                                </p:cTn>
                              </p:par>
                            </p:childTnLst>
                          </p:cTn>
                        </p:par>
                        <p:par>
                          <p:cTn id="451" fill="hold">
                            <p:stCondLst>
                              <p:cond delay="149000"/>
                            </p:stCondLst>
                            <p:childTnLst>
                              <p:par>
                                <p:cTn id="452" presetID="11" presetClass="entr" presetSubtype="0" fill="hold" grpId="0" nodeType="afterEffect">
                                  <p:stCondLst>
                                    <p:cond delay="0"/>
                                  </p:stCondLst>
                                  <p:childTnLst>
                                    <p:set>
                                      <p:cBhvr>
                                        <p:cTn id="453" dur="1000">
                                          <p:stCondLst>
                                            <p:cond delay="0"/>
                                          </p:stCondLst>
                                        </p:cTn>
                                        <p:tgtEl>
                                          <p:spTgt spid="154"/>
                                        </p:tgtEl>
                                        <p:attrNameLst>
                                          <p:attrName>style.visibility</p:attrName>
                                        </p:attrNameLst>
                                      </p:cBhvr>
                                      <p:to>
                                        <p:strVal val="visible"/>
                                      </p:to>
                                    </p:set>
                                  </p:childTnLst>
                                  <p:subTnLst>
                                    <p:audio>
                                      <p:cMediaNode>
                                        <p:cTn display="0" masterRel="sameClick">
                                          <p:stCondLst>
                                            <p:cond evt="begin" delay="0">
                                              <p:tn val="452"/>
                                            </p:cond>
                                          </p:stCondLst>
                                          <p:endCondLst>
                                            <p:cond evt="onStopAudio" delay="0">
                                              <p:tgtEl>
                                                <p:sldTgt/>
                                              </p:tgtEl>
                                            </p:cond>
                                          </p:endCondLst>
                                        </p:cTn>
                                        <p:tgtEl>
                                          <p:sndTgt r:embed="rId2" name="click.wav"/>
                                        </p:tgtEl>
                                      </p:cMediaNode>
                                    </p:audio>
                                  </p:subTnLst>
                                </p:cTn>
                              </p:par>
                            </p:childTnLst>
                          </p:cTn>
                        </p:par>
                        <p:par>
                          <p:cTn id="454" fill="hold">
                            <p:stCondLst>
                              <p:cond delay="150000"/>
                            </p:stCondLst>
                            <p:childTnLst>
                              <p:par>
                                <p:cTn id="455" presetID="11" presetClass="entr" presetSubtype="0" fill="hold" grpId="0" nodeType="afterEffect">
                                  <p:stCondLst>
                                    <p:cond delay="0"/>
                                  </p:stCondLst>
                                  <p:childTnLst>
                                    <p:set>
                                      <p:cBhvr>
                                        <p:cTn id="456" dur="1000">
                                          <p:stCondLst>
                                            <p:cond delay="0"/>
                                          </p:stCondLst>
                                        </p:cTn>
                                        <p:tgtEl>
                                          <p:spTgt spid="155"/>
                                        </p:tgtEl>
                                        <p:attrNameLst>
                                          <p:attrName>style.visibility</p:attrName>
                                        </p:attrNameLst>
                                      </p:cBhvr>
                                      <p:to>
                                        <p:strVal val="visible"/>
                                      </p:to>
                                    </p:set>
                                  </p:childTnLst>
                                  <p:subTnLst>
                                    <p:audio>
                                      <p:cMediaNode>
                                        <p:cTn display="0" masterRel="sameClick">
                                          <p:stCondLst>
                                            <p:cond evt="begin" delay="0">
                                              <p:tn val="455"/>
                                            </p:cond>
                                          </p:stCondLst>
                                          <p:endCondLst>
                                            <p:cond evt="onStopAudio" delay="0">
                                              <p:tgtEl>
                                                <p:sldTgt/>
                                              </p:tgtEl>
                                            </p:cond>
                                          </p:endCondLst>
                                        </p:cTn>
                                        <p:tgtEl>
                                          <p:sndTgt r:embed="rId2" name="click.wav"/>
                                        </p:tgtEl>
                                      </p:cMediaNode>
                                    </p:audio>
                                  </p:subTnLst>
                                </p:cTn>
                              </p:par>
                            </p:childTnLst>
                          </p:cTn>
                        </p:par>
                        <p:par>
                          <p:cTn id="457" fill="hold">
                            <p:stCondLst>
                              <p:cond delay="151000"/>
                            </p:stCondLst>
                            <p:childTnLst>
                              <p:par>
                                <p:cTn id="458" presetID="11" presetClass="entr" presetSubtype="0" fill="hold" grpId="0" nodeType="afterEffect">
                                  <p:stCondLst>
                                    <p:cond delay="0"/>
                                  </p:stCondLst>
                                  <p:childTnLst>
                                    <p:set>
                                      <p:cBhvr>
                                        <p:cTn id="459" dur="1000">
                                          <p:stCondLst>
                                            <p:cond delay="0"/>
                                          </p:stCondLst>
                                        </p:cTn>
                                        <p:tgtEl>
                                          <p:spTgt spid="156"/>
                                        </p:tgtEl>
                                        <p:attrNameLst>
                                          <p:attrName>style.visibility</p:attrName>
                                        </p:attrNameLst>
                                      </p:cBhvr>
                                      <p:to>
                                        <p:strVal val="visible"/>
                                      </p:to>
                                    </p:set>
                                  </p:childTnLst>
                                  <p:subTnLst>
                                    <p:audio>
                                      <p:cMediaNode>
                                        <p:cTn display="0" masterRel="sameClick">
                                          <p:stCondLst>
                                            <p:cond evt="begin" delay="0">
                                              <p:tn val="458"/>
                                            </p:cond>
                                          </p:stCondLst>
                                          <p:endCondLst>
                                            <p:cond evt="onStopAudio" delay="0">
                                              <p:tgtEl>
                                                <p:sldTgt/>
                                              </p:tgtEl>
                                            </p:cond>
                                          </p:endCondLst>
                                        </p:cTn>
                                        <p:tgtEl>
                                          <p:sndTgt r:embed="rId2" name="click.wav"/>
                                        </p:tgtEl>
                                      </p:cMediaNode>
                                    </p:audio>
                                  </p:subTnLst>
                                </p:cTn>
                              </p:par>
                            </p:childTnLst>
                          </p:cTn>
                        </p:par>
                        <p:par>
                          <p:cTn id="460" fill="hold">
                            <p:stCondLst>
                              <p:cond delay="152000"/>
                            </p:stCondLst>
                            <p:childTnLst>
                              <p:par>
                                <p:cTn id="461" presetID="11" presetClass="entr" presetSubtype="0" fill="hold" grpId="0" nodeType="afterEffect">
                                  <p:stCondLst>
                                    <p:cond delay="0"/>
                                  </p:stCondLst>
                                  <p:childTnLst>
                                    <p:set>
                                      <p:cBhvr>
                                        <p:cTn id="462" dur="1000">
                                          <p:stCondLst>
                                            <p:cond delay="0"/>
                                          </p:stCondLst>
                                        </p:cTn>
                                        <p:tgtEl>
                                          <p:spTgt spid="157"/>
                                        </p:tgtEl>
                                        <p:attrNameLst>
                                          <p:attrName>style.visibility</p:attrName>
                                        </p:attrNameLst>
                                      </p:cBhvr>
                                      <p:to>
                                        <p:strVal val="visible"/>
                                      </p:to>
                                    </p:set>
                                  </p:childTnLst>
                                  <p:subTnLst>
                                    <p:audio>
                                      <p:cMediaNode>
                                        <p:cTn display="0" masterRel="sameClick">
                                          <p:stCondLst>
                                            <p:cond evt="begin" delay="0">
                                              <p:tn val="461"/>
                                            </p:cond>
                                          </p:stCondLst>
                                          <p:endCondLst>
                                            <p:cond evt="onStopAudio" delay="0">
                                              <p:tgtEl>
                                                <p:sldTgt/>
                                              </p:tgtEl>
                                            </p:cond>
                                          </p:endCondLst>
                                        </p:cTn>
                                        <p:tgtEl>
                                          <p:sndTgt r:embed="rId2" name="click.wav"/>
                                        </p:tgtEl>
                                      </p:cMediaNode>
                                    </p:audio>
                                  </p:subTnLst>
                                </p:cTn>
                              </p:par>
                            </p:childTnLst>
                          </p:cTn>
                        </p:par>
                        <p:par>
                          <p:cTn id="463" fill="hold">
                            <p:stCondLst>
                              <p:cond delay="153000"/>
                            </p:stCondLst>
                            <p:childTnLst>
                              <p:par>
                                <p:cTn id="464" presetID="11" presetClass="entr" presetSubtype="0" fill="hold" grpId="0" nodeType="afterEffect">
                                  <p:stCondLst>
                                    <p:cond delay="0"/>
                                  </p:stCondLst>
                                  <p:childTnLst>
                                    <p:set>
                                      <p:cBhvr>
                                        <p:cTn id="465" dur="1000">
                                          <p:stCondLst>
                                            <p:cond delay="0"/>
                                          </p:stCondLst>
                                        </p:cTn>
                                        <p:tgtEl>
                                          <p:spTgt spid="158"/>
                                        </p:tgtEl>
                                        <p:attrNameLst>
                                          <p:attrName>style.visibility</p:attrName>
                                        </p:attrNameLst>
                                      </p:cBhvr>
                                      <p:to>
                                        <p:strVal val="visible"/>
                                      </p:to>
                                    </p:set>
                                  </p:childTnLst>
                                  <p:subTnLst>
                                    <p:audio>
                                      <p:cMediaNode>
                                        <p:cTn display="0" masterRel="sameClick">
                                          <p:stCondLst>
                                            <p:cond evt="begin" delay="0">
                                              <p:tn val="464"/>
                                            </p:cond>
                                          </p:stCondLst>
                                          <p:endCondLst>
                                            <p:cond evt="onStopAudio" delay="0">
                                              <p:tgtEl>
                                                <p:sldTgt/>
                                              </p:tgtEl>
                                            </p:cond>
                                          </p:endCondLst>
                                        </p:cTn>
                                        <p:tgtEl>
                                          <p:sndTgt r:embed="rId2" name="click.wav"/>
                                        </p:tgtEl>
                                      </p:cMediaNode>
                                    </p:audio>
                                  </p:subTnLst>
                                </p:cTn>
                              </p:par>
                            </p:childTnLst>
                          </p:cTn>
                        </p:par>
                        <p:par>
                          <p:cTn id="466" fill="hold">
                            <p:stCondLst>
                              <p:cond delay="154000"/>
                            </p:stCondLst>
                            <p:childTnLst>
                              <p:par>
                                <p:cTn id="467" presetID="11" presetClass="entr" presetSubtype="0" fill="hold" grpId="0" nodeType="afterEffect">
                                  <p:stCondLst>
                                    <p:cond delay="0"/>
                                  </p:stCondLst>
                                  <p:childTnLst>
                                    <p:set>
                                      <p:cBhvr>
                                        <p:cTn id="468" dur="1000">
                                          <p:stCondLst>
                                            <p:cond delay="0"/>
                                          </p:stCondLst>
                                        </p:cTn>
                                        <p:tgtEl>
                                          <p:spTgt spid="159"/>
                                        </p:tgtEl>
                                        <p:attrNameLst>
                                          <p:attrName>style.visibility</p:attrName>
                                        </p:attrNameLst>
                                      </p:cBhvr>
                                      <p:to>
                                        <p:strVal val="visible"/>
                                      </p:to>
                                    </p:set>
                                  </p:childTnLst>
                                  <p:subTnLst>
                                    <p:audio>
                                      <p:cMediaNode>
                                        <p:cTn display="0" masterRel="sameClick">
                                          <p:stCondLst>
                                            <p:cond evt="begin" delay="0">
                                              <p:tn val="467"/>
                                            </p:cond>
                                          </p:stCondLst>
                                          <p:endCondLst>
                                            <p:cond evt="onStopAudio" delay="0">
                                              <p:tgtEl>
                                                <p:sldTgt/>
                                              </p:tgtEl>
                                            </p:cond>
                                          </p:endCondLst>
                                        </p:cTn>
                                        <p:tgtEl>
                                          <p:sndTgt r:embed="rId2" name="click.wav"/>
                                        </p:tgtEl>
                                      </p:cMediaNode>
                                    </p:audio>
                                  </p:subTnLst>
                                </p:cTn>
                              </p:par>
                            </p:childTnLst>
                          </p:cTn>
                        </p:par>
                        <p:par>
                          <p:cTn id="469" fill="hold">
                            <p:stCondLst>
                              <p:cond delay="155000"/>
                            </p:stCondLst>
                            <p:childTnLst>
                              <p:par>
                                <p:cTn id="470" presetID="11" presetClass="entr" presetSubtype="0" fill="hold" grpId="0" nodeType="afterEffect">
                                  <p:stCondLst>
                                    <p:cond delay="0"/>
                                  </p:stCondLst>
                                  <p:childTnLst>
                                    <p:set>
                                      <p:cBhvr>
                                        <p:cTn id="471" dur="1000">
                                          <p:stCondLst>
                                            <p:cond delay="0"/>
                                          </p:stCondLst>
                                        </p:cTn>
                                        <p:tgtEl>
                                          <p:spTgt spid="160"/>
                                        </p:tgtEl>
                                        <p:attrNameLst>
                                          <p:attrName>style.visibility</p:attrName>
                                        </p:attrNameLst>
                                      </p:cBhvr>
                                      <p:to>
                                        <p:strVal val="visible"/>
                                      </p:to>
                                    </p:set>
                                  </p:childTnLst>
                                  <p:subTnLst>
                                    <p:audio>
                                      <p:cMediaNode>
                                        <p:cTn display="0" masterRel="sameClick">
                                          <p:stCondLst>
                                            <p:cond evt="begin" delay="0">
                                              <p:tn val="470"/>
                                            </p:cond>
                                          </p:stCondLst>
                                          <p:endCondLst>
                                            <p:cond evt="onStopAudio" delay="0">
                                              <p:tgtEl>
                                                <p:sldTgt/>
                                              </p:tgtEl>
                                            </p:cond>
                                          </p:endCondLst>
                                        </p:cTn>
                                        <p:tgtEl>
                                          <p:sndTgt r:embed="rId2" name="click.wav"/>
                                        </p:tgtEl>
                                      </p:cMediaNode>
                                    </p:audio>
                                  </p:subTnLst>
                                </p:cTn>
                              </p:par>
                            </p:childTnLst>
                          </p:cTn>
                        </p:par>
                        <p:par>
                          <p:cTn id="472" fill="hold">
                            <p:stCondLst>
                              <p:cond delay="156000"/>
                            </p:stCondLst>
                            <p:childTnLst>
                              <p:par>
                                <p:cTn id="473" presetID="11" presetClass="entr" presetSubtype="0" fill="hold" grpId="0" nodeType="afterEffect">
                                  <p:stCondLst>
                                    <p:cond delay="0"/>
                                  </p:stCondLst>
                                  <p:childTnLst>
                                    <p:set>
                                      <p:cBhvr>
                                        <p:cTn id="474" dur="1000">
                                          <p:stCondLst>
                                            <p:cond delay="0"/>
                                          </p:stCondLst>
                                        </p:cTn>
                                        <p:tgtEl>
                                          <p:spTgt spid="161"/>
                                        </p:tgtEl>
                                        <p:attrNameLst>
                                          <p:attrName>style.visibility</p:attrName>
                                        </p:attrNameLst>
                                      </p:cBhvr>
                                      <p:to>
                                        <p:strVal val="visible"/>
                                      </p:to>
                                    </p:set>
                                  </p:childTnLst>
                                  <p:subTnLst>
                                    <p:audio>
                                      <p:cMediaNode>
                                        <p:cTn display="0" masterRel="sameClick">
                                          <p:stCondLst>
                                            <p:cond evt="begin" delay="0">
                                              <p:tn val="473"/>
                                            </p:cond>
                                          </p:stCondLst>
                                          <p:endCondLst>
                                            <p:cond evt="onStopAudio" delay="0">
                                              <p:tgtEl>
                                                <p:sldTgt/>
                                              </p:tgtEl>
                                            </p:cond>
                                          </p:endCondLst>
                                        </p:cTn>
                                        <p:tgtEl>
                                          <p:sndTgt r:embed="rId2" name="click.wav"/>
                                        </p:tgtEl>
                                      </p:cMediaNode>
                                    </p:audio>
                                  </p:subTnLst>
                                </p:cTn>
                              </p:par>
                            </p:childTnLst>
                          </p:cTn>
                        </p:par>
                        <p:par>
                          <p:cTn id="475" fill="hold">
                            <p:stCondLst>
                              <p:cond delay="157000"/>
                            </p:stCondLst>
                            <p:childTnLst>
                              <p:par>
                                <p:cTn id="476" presetID="11" presetClass="entr" presetSubtype="0" fill="hold" grpId="0" nodeType="afterEffect">
                                  <p:stCondLst>
                                    <p:cond delay="0"/>
                                  </p:stCondLst>
                                  <p:childTnLst>
                                    <p:set>
                                      <p:cBhvr>
                                        <p:cTn id="477" dur="1000">
                                          <p:stCondLst>
                                            <p:cond delay="0"/>
                                          </p:stCondLst>
                                        </p:cTn>
                                        <p:tgtEl>
                                          <p:spTgt spid="162"/>
                                        </p:tgtEl>
                                        <p:attrNameLst>
                                          <p:attrName>style.visibility</p:attrName>
                                        </p:attrNameLst>
                                      </p:cBhvr>
                                      <p:to>
                                        <p:strVal val="visible"/>
                                      </p:to>
                                    </p:set>
                                  </p:childTnLst>
                                  <p:subTnLst>
                                    <p:audio>
                                      <p:cMediaNode>
                                        <p:cTn display="0" masterRel="sameClick">
                                          <p:stCondLst>
                                            <p:cond evt="begin" delay="0">
                                              <p:tn val="476"/>
                                            </p:cond>
                                          </p:stCondLst>
                                          <p:endCondLst>
                                            <p:cond evt="onStopAudio" delay="0">
                                              <p:tgtEl>
                                                <p:sldTgt/>
                                              </p:tgtEl>
                                            </p:cond>
                                          </p:endCondLst>
                                        </p:cTn>
                                        <p:tgtEl>
                                          <p:sndTgt r:embed="rId2" name="click.wav"/>
                                        </p:tgtEl>
                                      </p:cMediaNode>
                                    </p:audio>
                                  </p:subTnLst>
                                </p:cTn>
                              </p:par>
                            </p:childTnLst>
                          </p:cTn>
                        </p:par>
                        <p:par>
                          <p:cTn id="478" fill="hold">
                            <p:stCondLst>
                              <p:cond delay="158000"/>
                            </p:stCondLst>
                            <p:childTnLst>
                              <p:par>
                                <p:cTn id="479" presetID="11" presetClass="entr" presetSubtype="0" fill="hold" grpId="0" nodeType="afterEffect">
                                  <p:stCondLst>
                                    <p:cond delay="0"/>
                                  </p:stCondLst>
                                  <p:childTnLst>
                                    <p:set>
                                      <p:cBhvr>
                                        <p:cTn id="480" dur="1000">
                                          <p:stCondLst>
                                            <p:cond delay="0"/>
                                          </p:stCondLst>
                                        </p:cTn>
                                        <p:tgtEl>
                                          <p:spTgt spid="163"/>
                                        </p:tgtEl>
                                        <p:attrNameLst>
                                          <p:attrName>style.visibility</p:attrName>
                                        </p:attrNameLst>
                                      </p:cBhvr>
                                      <p:to>
                                        <p:strVal val="visible"/>
                                      </p:to>
                                    </p:set>
                                  </p:childTnLst>
                                  <p:subTnLst>
                                    <p:audio>
                                      <p:cMediaNode>
                                        <p:cTn display="0" masterRel="sameClick">
                                          <p:stCondLst>
                                            <p:cond evt="begin" delay="0">
                                              <p:tn val="479"/>
                                            </p:cond>
                                          </p:stCondLst>
                                          <p:endCondLst>
                                            <p:cond evt="onStopAudio" delay="0">
                                              <p:tgtEl>
                                                <p:sldTgt/>
                                              </p:tgtEl>
                                            </p:cond>
                                          </p:endCondLst>
                                        </p:cTn>
                                        <p:tgtEl>
                                          <p:sndTgt r:embed="rId2" name="click.wav"/>
                                        </p:tgtEl>
                                      </p:cMediaNode>
                                    </p:audio>
                                  </p:subTnLst>
                                </p:cTn>
                              </p:par>
                            </p:childTnLst>
                          </p:cTn>
                        </p:par>
                        <p:par>
                          <p:cTn id="481" fill="hold">
                            <p:stCondLst>
                              <p:cond delay="159000"/>
                            </p:stCondLst>
                            <p:childTnLst>
                              <p:par>
                                <p:cTn id="482" presetID="11" presetClass="entr" presetSubtype="0" fill="hold" grpId="0" nodeType="afterEffect">
                                  <p:stCondLst>
                                    <p:cond delay="0"/>
                                  </p:stCondLst>
                                  <p:childTnLst>
                                    <p:set>
                                      <p:cBhvr>
                                        <p:cTn id="483" dur="1000">
                                          <p:stCondLst>
                                            <p:cond delay="0"/>
                                          </p:stCondLst>
                                        </p:cTn>
                                        <p:tgtEl>
                                          <p:spTgt spid="164"/>
                                        </p:tgtEl>
                                        <p:attrNameLst>
                                          <p:attrName>style.visibility</p:attrName>
                                        </p:attrNameLst>
                                      </p:cBhvr>
                                      <p:to>
                                        <p:strVal val="visible"/>
                                      </p:to>
                                    </p:set>
                                  </p:childTnLst>
                                  <p:subTnLst>
                                    <p:audio>
                                      <p:cMediaNode>
                                        <p:cTn display="0" masterRel="sameClick">
                                          <p:stCondLst>
                                            <p:cond evt="begin" delay="0">
                                              <p:tn val="482"/>
                                            </p:cond>
                                          </p:stCondLst>
                                          <p:endCondLst>
                                            <p:cond evt="onStopAudio" delay="0">
                                              <p:tgtEl>
                                                <p:sldTgt/>
                                              </p:tgtEl>
                                            </p:cond>
                                          </p:endCondLst>
                                        </p:cTn>
                                        <p:tgtEl>
                                          <p:sndTgt r:embed="rId2" name="click.wav"/>
                                        </p:tgtEl>
                                      </p:cMediaNode>
                                    </p:audio>
                                  </p:subTnLst>
                                </p:cTn>
                              </p:par>
                            </p:childTnLst>
                          </p:cTn>
                        </p:par>
                        <p:par>
                          <p:cTn id="484" fill="hold">
                            <p:stCondLst>
                              <p:cond delay="160000"/>
                            </p:stCondLst>
                            <p:childTnLst>
                              <p:par>
                                <p:cTn id="485" presetID="11" presetClass="entr" presetSubtype="0" fill="hold" grpId="0" nodeType="afterEffect">
                                  <p:stCondLst>
                                    <p:cond delay="0"/>
                                  </p:stCondLst>
                                  <p:childTnLst>
                                    <p:set>
                                      <p:cBhvr>
                                        <p:cTn id="486" dur="1000">
                                          <p:stCondLst>
                                            <p:cond delay="0"/>
                                          </p:stCondLst>
                                        </p:cTn>
                                        <p:tgtEl>
                                          <p:spTgt spid="165"/>
                                        </p:tgtEl>
                                        <p:attrNameLst>
                                          <p:attrName>style.visibility</p:attrName>
                                        </p:attrNameLst>
                                      </p:cBhvr>
                                      <p:to>
                                        <p:strVal val="visible"/>
                                      </p:to>
                                    </p:set>
                                  </p:childTnLst>
                                  <p:subTnLst>
                                    <p:audio>
                                      <p:cMediaNode>
                                        <p:cTn display="0" masterRel="sameClick">
                                          <p:stCondLst>
                                            <p:cond evt="begin" delay="0">
                                              <p:tn val="485"/>
                                            </p:cond>
                                          </p:stCondLst>
                                          <p:endCondLst>
                                            <p:cond evt="onStopAudio" delay="0">
                                              <p:tgtEl>
                                                <p:sldTgt/>
                                              </p:tgtEl>
                                            </p:cond>
                                          </p:endCondLst>
                                        </p:cTn>
                                        <p:tgtEl>
                                          <p:sndTgt r:embed="rId2" name="click.wav"/>
                                        </p:tgtEl>
                                      </p:cMediaNode>
                                    </p:audio>
                                  </p:subTnLst>
                                </p:cTn>
                              </p:par>
                            </p:childTnLst>
                          </p:cTn>
                        </p:par>
                        <p:par>
                          <p:cTn id="487" fill="hold">
                            <p:stCondLst>
                              <p:cond delay="161000"/>
                            </p:stCondLst>
                            <p:childTnLst>
                              <p:par>
                                <p:cTn id="488" presetID="11" presetClass="entr" presetSubtype="0" fill="hold" grpId="0" nodeType="afterEffect">
                                  <p:stCondLst>
                                    <p:cond delay="0"/>
                                  </p:stCondLst>
                                  <p:childTnLst>
                                    <p:set>
                                      <p:cBhvr>
                                        <p:cTn id="489" dur="1000">
                                          <p:stCondLst>
                                            <p:cond delay="0"/>
                                          </p:stCondLst>
                                        </p:cTn>
                                        <p:tgtEl>
                                          <p:spTgt spid="166"/>
                                        </p:tgtEl>
                                        <p:attrNameLst>
                                          <p:attrName>style.visibility</p:attrName>
                                        </p:attrNameLst>
                                      </p:cBhvr>
                                      <p:to>
                                        <p:strVal val="visible"/>
                                      </p:to>
                                    </p:set>
                                  </p:childTnLst>
                                  <p:subTnLst>
                                    <p:audio>
                                      <p:cMediaNode>
                                        <p:cTn display="0" masterRel="sameClick">
                                          <p:stCondLst>
                                            <p:cond evt="begin" delay="0">
                                              <p:tn val="488"/>
                                            </p:cond>
                                          </p:stCondLst>
                                          <p:endCondLst>
                                            <p:cond evt="onStopAudio" delay="0">
                                              <p:tgtEl>
                                                <p:sldTgt/>
                                              </p:tgtEl>
                                            </p:cond>
                                          </p:endCondLst>
                                        </p:cTn>
                                        <p:tgtEl>
                                          <p:sndTgt r:embed="rId2" name="click.wav"/>
                                        </p:tgtEl>
                                      </p:cMediaNode>
                                    </p:audio>
                                  </p:subTnLst>
                                </p:cTn>
                              </p:par>
                            </p:childTnLst>
                          </p:cTn>
                        </p:par>
                        <p:par>
                          <p:cTn id="490" fill="hold">
                            <p:stCondLst>
                              <p:cond delay="162000"/>
                            </p:stCondLst>
                            <p:childTnLst>
                              <p:par>
                                <p:cTn id="491" presetID="11" presetClass="entr" presetSubtype="0" fill="hold" grpId="0" nodeType="afterEffect">
                                  <p:stCondLst>
                                    <p:cond delay="0"/>
                                  </p:stCondLst>
                                  <p:childTnLst>
                                    <p:set>
                                      <p:cBhvr>
                                        <p:cTn id="492" dur="1000">
                                          <p:stCondLst>
                                            <p:cond delay="0"/>
                                          </p:stCondLst>
                                        </p:cTn>
                                        <p:tgtEl>
                                          <p:spTgt spid="167"/>
                                        </p:tgtEl>
                                        <p:attrNameLst>
                                          <p:attrName>style.visibility</p:attrName>
                                        </p:attrNameLst>
                                      </p:cBhvr>
                                      <p:to>
                                        <p:strVal val="visible"/>
                                      </p:to>
                                    </p:set>
                                  </p:childTnLst>
                                  <p:subTnLst>
                                    <p:audio>
                                      <p:cMediaNode>
                                        <p:cTn display="0" masterRel="sameClick">
                                          <p:stCondLst>
                                            <p:cond evt="begin" delay="0">
                                              <p:tn val="491"/>
                                            </p:cond>
                                          </p:stCondLst>
                                          <p:endCondLst>
                                            <p:cond evt="onStopAudio" delay="0">
                                              <p:tgtEl>
                                                <p:sldTgt/>
                                              </p:tgtEl>
                                            </p:cond>
                                          </p:endCondLst>
                                        </p:cTn>
                                        <p:tgtEl>
                                          <p:sndTgt r:embed="rId2" name="click.wav"/>
                                        </p:tgtEl>
                                      </p:cMediaNode>
                                    </p:audio>
                                  </p:subTnLst>
                                </p:cTn>
                              </p:par>
                            </p:childTnLst>
                          </p:cTn>
                        </p:par>
                        <p:par>
                          <p:cTn id="493" fill="hold">
                            <p:stCondLst>
                              <p:cond delay="163000"/>
                            </p:stCondLst>
                            <p:childTnLst>
                              <p:par>
                                <p:cTn id="494" presetID="11" presetClass="entr" presetSubtype="0" fill="hold" grpId="0" nodeType="afterEffect">
                                  <p:stCondLst>
                                    <p:cond delay="0"/>
                                  </p:stCondLst>
                                  <p:childTnLst>
                                    <p:set>
                                      <p:cBhvr>
                                        <p:cTn id="495" dur="1000">
                                          <p:stCondLst>
                                            <p:cond delay="0"/>
                                          </p:stCondLst>
                                        </p:cTn>
                                        <p:tgtEl>
                                          <p:spTgt spid="168"/>
                                        </p:tgtEl>
                                        <p:attrNameLst>
                                          <p:attrName>style.visibility</p:attrName>
                                        </p:attrNameLst>
                                      </p:cBhvr>
                                      <p:to>
                                        <p:strVal val="visible"/>
                                      </p:to>
                                    </p:set>
                                  </p:childTnLst>
                                  <p:subTnLst>
                                    <p:audio>
                                      <p:cMediaNode>
                                        <p:cTn display="0" masterRel="sameClick">
                                          <p:stCondLst>
                                            <p:cond evt="begin" delay="0">
                                              <p:tn val="494"/>
                                            </p:cond>
                                          </p:stCondLst>
                                          <p:endCondLst>
                                            <p:cond evt="onStopAudio" delay="0">
                                              <p:tgtEl>
                                                <p:sldTgt/>
                                              </p:tgtEl>
                                            </p:cond>
                                          </p:endCondLst>
                                        </p:cTn>
                                        <p:tgtEl>
                                          <p:sndTgt r:embed="rId2" name="click.wav"/>
                                        </p:tgtEl>
                                      </p:cMediaNode>
                                    </p:audio>
                                  </p:subTnLst>
                                </p:cTn>
                              </p:par>
                            </p:childTnLst>
                          </p:cTn>
                        </p:par>
                        <p:par>
                          <p:cTn id="496" fill="hold">
                            <p:stCondLst>
                              <p:cond delay="164000"/>
                            </p:stCondLst>
                            <p:childTnLst>
                              <p:par>
                                <p:cTn id="497" presetID="11" presetClass="entr" presetSubtype="0" fill="hold" grpId="0" nodeType="afterEffect">
                                  <p:stCondLst>
                                    <p:cond delay="0"/>
                                  </p:stCondLst>
                                  <p:childTnLst>
                                    <p:set>
                                      <p:cBhvr>
                                        <p:cTn id="498" dur="1000">
                                          <p:stCondLst>
                                            <p:cond delay="0"/>
                                          </p:stCondLst>
                                        </p:cTn>
                                        <p:tgtEl>
                                          <p:spTgt spid="169"/>
                                        </p:tgtEl>
                                        <p:attrNameLst>
                                          <p:attrName>style.visibility</p:attrName>
                                        </p:attrNameLst>
                                      </p:cBhvr>
                                      <p:to>
                                        <p:strVal val="visible"/>
                                      </p:to>
                                    </p:set>
                                  </p:childTnLst>
                                  <p:subTnLst>
                                    <p:audio>
                                      <p:cMediaNode>
                                        <p:cTn display="0" masterRel="sameClick">
                                          <p:stCondLst>
                                            <p:cond evt="begin" delay="0">
                                              <p:tn val="497"/>
                                            </p:cond>
                                          </p:stCondLst>
                                          <p:endCondLst>
                                            <p:cond evt="onStopAudio" delay="0">
                                              <p:tgtEl>
                                                <p:sldTgt/>
                                              </p:tgtEl>
                                            </p:cond>
                                          </p:endCondLst>
                                        </p:cTn>
                                        <p:tgtEl>
                                          <p:sndTgt r:embed="rId2" name="click.wav"/>
                                        </p:tgtEl>
                                      </p:cMediaNode>
                                    </p:audio>
                                  </p:subTnLst>
                                </p:cTn>
                              </p:par>
                            </p:childTnLst>
                          </p:cTn>
                        </p:par>
                        <p:par>
                          <p:cTn id="499" fill="hold">
                            <p:stCondLst>
                              <p:cond delay="165000"/>
                            </p:stCondLst>
                            <p:childTnLst>
                              <p:par>
                                <p:cTn id="500" presetID="11" presetClass="entr" presetSubtype="0" fill="hold" grpId="0" nodeType="afterEffect">
                                  <p:stCondLst>
                                    <p:cond delay="0"/>
                                  </p:stCondLst>
                                  <p:childTnLst>
                                    <p:set>
                                      <p:cBhvr>
                                        <p:cTn id="501" dur="1000">
                                          <p:stCondLst>
                                            <p:cond delay="0"/>
                                          </p:stCondLst>
                                        </p:cTn>
                                        <p:tgtEl>
                                          <p:spTgt spid="170"/>
                                        </p:tgtEl>
                                        <p:attrNameLst>
                                          <p:attrName>style.visibility</p:attrName>
                                        </p:attrNameLst>
                                      </p:cBhvr>
                                      <p:to>
                                        <p:strVal val="visible"/>
                                      </p:to>
                                    </p:set>
                                  </p:childTnLst>
                                  <p:subTnLst>
                                    <p:audio>
                                      <p:cMediaNode>
                                        <p:cTn display="0" masterRel="sameClick">
                                          <p:stCondLst>
                                            <p:cond evt="begin" delay="0">
                                              <p:tn val="500"/>
                                            </p:cond>
                                          </p:stCondLst>
                                          <p:endCondLst>
                                            <p:cond evt="onStopAudio" delay="0">
                                              <p:tgtEl>
                                                <p:sldTgt/>
                                              </p:tgtEl>
                                            </p:cond>
                                          </p:endCondLst>
                                        </p:cTn>
                                        <p:tgtEl>
                                          <p:sndTgt r:embed="rId2" name="click.wav"/>
                                        </p:tgtEl>
                                      </p:cMediaNode>
                                    </p:audio>
                                  </p:subTnLst>
                                </p:cTn>
                              </p:par>
                            </p:childTnLst>
                          </p:cTn>
                        </p:par>
                        <p:par>
                          <p:cTn id="502" fill="hold">
                            <p:stCondLst>
                              <p:cond delay="166000"/>
                            </p:stCondLst>
                            <p:childTnLst>
                              <p:par>
                                <p:cTn id="503" presetID="11" presetClass="entr" presetSubtype="0" fill="hold" grpId="0" nodeType="afterEffect">
                                  <p:stCondLst>
                                    <p:cond delay="0"/>
                                  </p:stCondLst>
                                  <p:childTnLst>
                                    <p:set>
                                      <p:cBhvr>
                                        <p:cTn id="504" dur="1000">
                                          <p:stCondLst>
                                            <p:cond delay="0"/>
                                          </p:stCondLst>
                                        </p:cTn>
                                        <p:tgtEl>
                                          <p:spTgt spid="171"/>
                                        </p:tgtEl>
                                        <p:attrNameLst>
                                          <p:attrName>style.visibility</p:attrName>
                                        </p:attrNameLst>
                                      </p:cBhvr>
                                      <p:to>
                                        <p:strVal val="visible"/>
                                      </p:to>
                                    </p:set>
                                  </p:childTnLst>
                                  <p:subTnLst>
                                    <p:audio>
                                      <p:cMediaNode>
                                        <p:cTn display="0" masterRel="sameClick">
                                          <p:stCondLst>
                                            <p:cond evt="begin" delay="0">
                                              <p:tn val="503"/>
                                            </p:cond>
                                          </p:stCondLst>
                                          <p:endCondLst>
                                            <p:cond evt="onStopAudio" delay="0">
                                              <p:tgtEl>
                                                <p:sldTgt/>
                                              </p:tgtEl>
                                            </p:cond>
                                          </p:endCondLst>
                                        </p:cTn>
                                        <p:tgtEl>
                                          <p:sndTgt r:embed="rId2" name="click.wav"/>
                                        </p:tgtEl>
                                      </p:cMediaNode>
                                    </p:audio>
                                  </p:subTnLst>
                                </p:cTn>
                              </p:par>
                            </p:childTnLst>
                          </p:cTn>
                        </p:par>
                        <p:par>
                          <p:cTn id="505" fill="hold">
                            <p:stCondLst>
                              <p:cond delay="167000"/>
                            </p:stCondLst>
                            <p:childTnLst>
                              <p:par>
                                <p:cTn id="506" presetID="11" presetClass="entr" presetSubtype="0" fill="hold" grpId="0" nodeType="afterEffect">
                                  <p:stCondLst>
                                    <p:cond delay="0"/>
                                  </p:stCondLst>
                                  <p:childTnLst>
                                    <p:set>
                                      <p:cBhvr>
                                        <p:cTn id="507" dur="1000">
                                          <p:stCondLst>
                                            <p:cond delay="0"/>
                                          </p:stCondLst>
                                        </p:cTn>
                                        <p:tgtEl>
                                          <p:spTgt spid="172"/>
                                        </p:tgtEl>
                                        <p:attrNameLst>
                                          <p:attrName>style.visibility</p:attrName>
                                        </p:attrNameLst>
                                      </p:cBhvr>
                                      <p:to>
                                        <p:strVal val="visible"/>
                                      </p:to>
                                    </p:set>
                                  </p:childTnLst>
                                  <p:subTnLst>
                                    <p:audio>
                                      <p:cMediaNode>
                                        <p:cTn display="0" masterRel="sameClick">
                                          <p:stCondLst>
                                            <p:cond evt="begin" delay="0">
                                              <p:tn val="506"/>
                                            </p:cond>
                                          </p:stCondLst>
                                          <p:endCondLst>
                                            <p:cond evt="onStopAudio" delay="0">
                                              <p:tgtEl>
                                                <p:sldTgt/>
                                              </p:tgtEl>
                                            </p:cond>
                                          </p:endCondLst>
                                        </p:cTn>
                                        <p:tgtEl>
                                          <p:sndTgt r:embed="rId2" name="click.wav"/>
                                        </p:tgtEl>
                                      </p:cMediaNode>
                                    </p:audio>
                                  </p:subTnLst>
                                </p:cTn>
                              </p:par>
                            </p:childTnLst>
                          </p:cTn>
                        </p:par>
                        <p:par>
                          <p:cTn id="508" fill="hold">
                            <p:stCondLst>
                              <p:cond delay="168000"/>
                            </p:stCondLst>
                            <p:childTnLst>
                              <p:par>
                                <p:cTn id="509" presetID="11" presetClass="entr" presetSubtype="0" fill="hold" grpId="0" nodeType="afterEffect">
                                  <p:stCondLst>
                                    <p:cond delay="0"/>
                                  </p:stCondLst>
                                  <p:childTnLst>
                                    <p:set>
                                      <p:cBhvr>
                                        <p:cTn id="510" dur="1000">
                                          <p:stCondLst>
                                            <p:cond delay="0"/>
                                          </p:stCondLst>
                                        </p:cTn>
                                        <p:tgtEl>
                                          <p:spTgt spid="173"/>
                                        </p:tgtEl>
                                        <p:attrNameLst>
                                          <p:attrName>style.visibility</p:attrName>
                                        </p:attrNameLst>
                                      </p:cBhvr>
                                      <p:to>
                                        <p:strVal val="visible"/>
                                      </p:to>
                                    </p:set>
                                  </p:childTnLst>
                                  <p:subTnLst>
                                    <p:audio>
                                      <p:cMediaNode>
                                        <p:cTn display="0" masterRel="sameClick">
                                          <p:stCondLst>
                                            <p:cond evt="begin" delay="0">
                                              <p:tn val="509"/>
                                            </p:cond>
                                          </p:stCondLst>
                                          <p:endCondLst>
                                            <p:cond evt="onStopAudio" delay="0">
                                              <p:tgtEl>
                                                <p:sldTgt/>
                                              </p:tgtEl>
                                            </p:cond>
                                          </p:endCondLst>
                                        </p:cTn>
                                        <p:tgtEl>
                                          <p:sndTgt r:embed="rId2" name="click.wav"/>
                                        </p:tgtEl>
                                      </p:cMediaNode>
                                    </p:audio>
                                  </p:subTnLst>
                                </p:cTn>
                              </p:par>
                            </p:childTnLst>
                          </p:cTn>
                        </p:par>
                        <p:par>
                          <p:cTn id="511" fill="hold">
                            <p:stCondLst>
                              <p:cond delay="169000"/>
                            </p:stCondLst>
                            <p:childTnLst>
                              <p:par>
                                <p:cTn id="512" presetID="11" presetClass="entr" presetSubtype="0" fill="hold" grpId="0" nodeType="afterEffect">
                                  <p:stCondLst>
                                    <p:cond delay="0"/>
                                  </p:stCondLst>
                                  <p:childTnLst>
                                    <p:set>
                                      <p:cBhvr>
                                        <p:cTn id="513" dur="1000">
                                          <p:stCondLst>
                                            <p:cond delay="0"/>
                                          </p:stCondLst>
                                        </p:cTn>
                                        <p:tgtEl>
                                          <p:spTgt spid="174"/>
                                        </p:tgtEl>
                                        <p:attrNameLst>
                                          <p:attrName>style.visibility</p:attrName>
                                        </p:attrNameLst>
                                      </p:cBhvr>
                                      <p:to>
                                        <p:strVal val="visible"/>
                                      </p:to>
                                    </p:set>
                                  </p:childTnLst>
                                  <p:subTnLst>
                                    <p:audio>
                                      <p:cMediaNode>
                                        <p:cTn display="0" masterRel="sameClick">
                                          <p:stCondLst>
                                            <p:cond evt="begin" delay="0">
                                              <p:tn val="512"/>
                                            </p:cond>
                                          </p:stCondLst>
                                          <p:endCondLst>
                                            <p:cond evt="onStopAudio" delay="0">
                                              <p:tgtEl>
                                                <p:sldTgt/>
                                              </p:tgtEl>
                                            </p:cond>
                                          </p:endCondLst>
                                        </p:cTn>
                                        <p:tgtEl>
                                          <p:sndTgt r:embed="rId2" name="click.wav"/>
                                        </p:tgtEl>
                                      </p:cMediaNode>
                                    </p:audio>
                                  </p:subTnLst>
                                </p:cTn>
                              </p:par>
                            </p:childTnLst>
                          </p:cTn>
                        </p:par>
                        <p:par>
                          <p:cTn id="514" fill="hold">
                            <p:stCondLst>
                              <p:cond delay="170000"/>
                            </p:stCondLst>
                            <p:childTnLst>
                              <p:par>
                                <p:cTn id="515" presetID="11" presetClass="entr" presetSubtype="0" fill="hold" grpId="0" nodeType="afterEffect">
                                  <p:stCondLst>
                                    <p:cond delay="0"/>
                                  </p:stCondLst>
                                  <p:childTnLst>
                                    <p:set>
                                      <p:cBhvr>
                                        <p:cTn id="516" dur="1000">
                                          <p:stCondLst>
                                            <p:cond delay="0"/>
                                          </p:stCondLst>
                                        </p:cTn>
                                        <p:tgtEl>
                                          <p:spTgt spid="175"/>
                                        </p:tgtEl>
                                        <p:attrNameLst>
                                          <p:attrName>style.visibility</p:attrName>
                                        </p:attrNameLst>
                                      </p:cBhvr>
                                      <p:to>
                                        <p:strVal val="visible"/>
                                      </p:to>
                                    </p:set>
                                  </p:childTnLst>
                                  <p:subTnLst>
                                    <p:audio>
                                      <p:cMediaNode>
                                        <p:cTn display="0" masterRel="sameClick">
                                          <p:stCondLst>
                                            <p:cond evt="begin" delay="0">
                                              <p:tn val="515"/>
                                            </p:cond>
                                          </p:stCondLst>
                                          <p:endCondLst>
                                            <p:cond evt="onStopAudio" delay="0">
                                              <p:tgtEl>
                                                <p:sldTgt/>
                                              </p:tgtEl>
                                            </p:cond>
                                          </p:endCondLst>
                                        </p:cTn>
                                        <p:tgtEl>
                                          <p:sndTgt r:embed="rId2" name="click.wav"/>
                                        </p:tgtEl>
                                      </p:cMediaNode>
                                    </p:audio>
                                  </p:subTnLst>
                                </p:cTn>
                              </p:par>
                            </p:childTnLst>
                          </p:cTn>
                        </p:par>
                        <p:par>
                          <p:cTn id="517" fill="hold">
                            <p:stCondLst>
                              <p:cond delay="171000"/>
                            </p:stCondLst>
                            <p:childTnLst>
                              <p:par>
                                <p:cTn id="518" presetID="11" presetClass="entr" presetSubtype="0" fill="hold" grpId="0" nodeType="afterEffect">
                                  <p:stCondLst>
                                    <p:cond delay="0"/>
                                  </p:stCondLst>
                                  <p:childTnLst>
                                    <p:set>
                                      <p:cBhvr>
                                        <p:cTn id="519" dur="1000">
                                          <p:stCondLst>
                                            <p:cond delay="0"/>
                                          </p:stCondLst>
                                        </p:cTn>
                                        <p:tgtEl>
                                          <p:spTgt spid="176"/>
                                        </p:tgtEl>
                                        <p:attrNameLst>
                                          <p:attrName>style.visibility</p:attrName>
                                        </p:attrNameLst>
                                      </p:cBhvr>
                                      <p:to>
                                        <p:strVal val="visible"/>
                                      </p:to>
                                    </p:set>
                                  </p:childTnLst>
                                  <p:subTnLst>
                                    <p:audio>
                                      <p:cMediaNode>
                                        <p:cTn display="0" masterRel="sameClick">
                                          <p:stCondLst>
                                            <p:cond evt="begin" delay="0">
                                              <p:tn val="518"/>
                                            </p:cond>
                                          </p:stCondLst>
                                          <p:endCondLst>
                                            <p:cond evt="onStopAudio" delay="0">
                                              <p:tgtEl>
                                                <p:sldTgt/>
                                              </p:tgtEl>
                                            </p:cond>
                                          </p:endCondLst>
                                        </p:cTn>
                                        <p:tgtEl>
                                          <p:sndTgt r:embed="rId2" name="click.wav"/>
                                        </p:tgtEl>
                                      </p:cMediaNode>
                                    </p:audio>
                                  </p:subTnLst>
                                </p:cTn>
                              </p:par>
                            </p:childTnLst>
                          </p:cTn>
                        </p:par>
                        <p:par>
                          <p:cTn id="520" fill="hold">
                            <p:stCondLst>
                              <p:cond delay="172000"/>
                            </p:stCondLst>
                            <p:childTnLst>
                              <p:par>
                                <p:cTn id="521" presetID="11" presetClass="entr" presetSubtype="0" fill="hold" grpId="0" nodeType="afterEffect">
                                  <p:stCondLst>
                                    <p:cond delay="0"/>
                                  </p:stCondLst>
                                  <p:childTnLst>
                                    <p:set>
                                      <p:cBhvr>
                                        <p:cTn id="522" dur="1000">
                                          <p:stCondLst>
                                            <p:cond delay="0"/>
                                          </p:stCondLst>
                                        </p:cTn>
                                        <p:tgtEl>
                                          <p:spTgt spid="177"/>
                                        </p:tgtEl>
                                        <p:attrNameLst>
                                          <p:attrName>style.visibility</p:attrName>
                                        </p:attrNameLst>
                                      </p:cBhvr>
                                      <p:to>
                                        <p:strVal val="visible"/>
                                      </p:to>
                                    </p:set>
                                  </p:childTnLst>
                                  <p:subTnLst>
                                    <p:audio>
                                      <p:cMediaNode>
                                        <p:cTn display="0" masterRel="sameClick">
                                          <p:stCondLst>
                                            <p:cond evt="begin" delay="0">
                                              <p:tn val="521"/>
                                            </p:cond>
                                          </p:stCondLst>
                                          <p:endCondLst>
                                            <p:cond evt="onStopAudio" delay="0">
                                              <p:tgtEl>
                                                <p:sldTgt/>
                                              </p:tgtEl>
                                            </p:cond>
                                          </p:endCondLst>
                                        </p:cTn>
                                        <p:tgtEl>
                                          <p:sndTgt r:embed="rId2" name="click.wav"/>
                                        </p:tgtEl>
                                      </p:cMediaNode>
                                    </p:audio>
                                  </p:subTnLst>
                                </p:cTn>
                              </p:par>
                            </p:childTnLst>
                          </p:cTn>
                        </p:par>
                        <p:par>
                          <p:cTn id="523" fill="hold">
                            <p:stCondLst>
                              <p:cond delay="173000"/>
                            </p:stCondLst>
                            <p:childTnLst>
                              <p:par>
                                <p:cTn id="524" presetID="11" presetClass="entr" presetSubtype="0" fill="hold" grpId="0" nodeType="afterEffect">
                                  <p:stCondLst>
                                    <p:cond delay="0"/>
                                  </p:stCondLst>
                                  <p:childTnLst>
                                    <p:set>
                                      <p:cBhvr>
                                        <p:cTn id="525" dur="1000">
                                          <p:stCondLst>
                                            <p:cond delay="0"/>
                                          </p:stCondLst>
                                        </p:cTn>
                                        <p:tgtEl>
                                          <p:spTgt spid="178"/>
                                        </p:tgtEl>
                                        <p:attrNameLst>
                                          <p:attrName>style.visibility</p:attrName>
                                        </p:attrNameLst>
                                      </p:cBhvr>
                                      <p:to>
                                        <p:strVal val="visible"/>
                                      </p:to>
                                    </p:set>
                                  </p:childTnLst>
                                  <p:subTnLst>
                                    <p:audio>
                                      <p:cMediaNode>
                                        <p:cTn display="0" masterRel="sameClick">
                                          <p:stCondLst>
                                            <p:cond evt="begin" delay="0">
                                              <p:tn val="524"/>
                                            </p:cond>
                                          </p:stCondLst>
                                          <p:endCondLst>
                                            <p:cond evt="onStopAudio" delay="0">
                                              <p:tgtEl>
                                                <p:sldTgt/>
                                              </p:tgtEl>
                                            </p:cond>
                                          </p:endCondLst>
                                        </p:cTn>
                                        <p:tgtEl>
                                          <p:sndTgt r:embed="rId2" name="click.wav"/>
                                        </p:tgtEl>
                                      </p:cMediaNode>
                                    </p:audio>
                                  </p:subTnLst>
                                </p:cTn>
                              </p:par>
                            </p:childTnLst>
                          </p:cTn>
                        </p:par>
                        <p:par>
                          <p:cTn id="526" fill="hold">
                            <p:stCondLst>
                              <p:cond delay="174000"/>
                            </p:stCondLst>
                            <p:childTnLst>
                              <p:par>
                                <p:cTn id="527" presetID="11" presetClass="entr" presetSubtype="0" fill="hold" grpId="0" nodeType="afterEffect">
                                  <p:stCondLst>
                                    <p:cond delay="0"/>
                                  </p:stCondLst>
                                  <p:childTnLst>
                                    <p:set>
                                      <p:cBhvr>
                                        <p:cTn id="528" dur="1000">
                                          <p:stCondLst>
                                            <p:cond delay="0"/>
                                          </p:stCondLst>
                                        </p:cTn>
                                        <p:tgtEl>
                                          <p:spTgt spid="179"/>
                                        </p:tgtEl>
                                        <p:attrNameLst>
                                          <p:attrName>style.visibility</p:attrName>
                                        </p:attrNameLst>
                                      </p:cBhvr>
                                      <p:to>
                                        <p:strVal val="visible"/>
                                      </p:to>
                                    </p:set>
                                  </p:childTnLst>
                                  <p:subTnLst>
                                    <p:audio>
                                      <p:cMediaNode>
                                        <p:cTn display="0" masterRel="sameClick">
                                          <p:stCondLst>
                                            <p:cond evt="begin" delay="0">
                                              <p:tn val="527"/>
                                            </p:cond>
                                          </p:stCondLst>
                                          <p:endCondLst>
                                            <p:cond evt="onStopAudio" delay="0">
                                              <p:tgtEl>
                                                <p:sldTgt/>
                                              </p:tgtEl>
                                            </p:cond>
                                          </p:endCondLst>
                                        </p:cTn>
                                        <p:tgtEl>
                                          <p:sndTgt r:embed="rId2" name="click.wav"/>
                                        </p:tgtEl>
                                      </p:cMediaNode>
                                    </p:audio>
                                  </p:subTnLst>
                                </p:cTn>
                              </p:par>
                            </p:childTnLst>
                          </p:cTn>
                        </p:par>
                        <p:par>
                          <p:cTn id="529" fill="hold">
                            <p:stCondLst>
                              <p:cond delay="175000"/>
                            </p:stCondLst>
                            <p:childTnLst>
                              <p:par>
                                <p:cTn id="530" presetID="11" presetClass="entr" presetSubtype="0" fill="hold" grpId="0" nodeType="afterEffect">
                                  <p:stCondLst>
                                    <p:cond delay="0"/>
                                  </p:stCondLst>
                                  <p:childTnLst>
                                    <p:set>
                                      <p:cBhvr>
                                        <p:cTn id="531" dur="1000">
                                          <p:stCondLst>
                                            <p:cond delay="0"/>
                                          </p:stCondLst>
                                        </p:cTn>
                                        <p:tgtEl>
                                          <p:spTgt spid="180"/>
                                        </p:tgtEl>
                                        <p:attrNameLst>
                                          <p:attrName>style.visibility</p:attrName>
                                        </p:attrNameLst>
                                      </p:cBhvr>
                                      <p:to>
                                        <p:strVal val="visible"/>
                                      </p:to>
                                    </p:set>
                                  </p:childTnLst>
                                  <p:subTnLst>
                                    <p:audio>
                                      <p:cMediaNode>
                                        <p:cTn display="0" masterRel="sameClick">
                                          <p:stCondLst>
                                            <p:cond evt="begin" delay="0">
                                              <p:tn val="530"/>
                                            </p:cond>
                                          </p:stCondLst>
                                          <p:endCondLst>
                                            <p:cond evt="onStopAudio" delay="0">
                                              <p:tgtEl>
                                                <p:sldTgt/>
                                              </p:tgtEl>
                                            </p:cond>
                                          </p:endCondLst>
                                        </p:cTn>
                                        <p:tgtEl>
                                          <p:sndTgt r:embed="rId2" name="click.wav"/>
                                        </p:tgtEl>
                                      </p:cMediaNode>
                                    </p:audio>
                                  </p:subTnLst>
                                </p:cTn>
                              </p:par>
                            </p:childTnLst>
                          </p:cTn>
                        </p:par>
                        <p:par>
                          <p:cTn id="532" fill="hold">
                            <p:stCondLst>
                              <p:cond delay="176000"/>
                            </p:stCondLst>
                            <p:childTnLst>
                              <p:par>
                                <p:cTn id="533" presetID="11" presetClass="entr" presetSubtype="0" fill="hold" grpId="0" nodeType="afterEffect">
                                  <p:stCondLst>
                                    <p:cond delay="0"/>
                                  </p:stCondLst>
                                  <p:childTnLst>
                                    <p:set>
                                      <p:cBhvr>
                                        <p:cTn id="534" dur="1000">
                                          <p:stCondLst>
                                            <p:cond delay="0"/>
                                          </p:stCondLst>
                                        </p:cTn>
                                        <p:tgtEl>
                                          <p:spTgt spid="181"/>
                                        </p:tgtEl>
                                        <p:attrNameLst>
                                          <p:attrName>style.visibility</p:attrName>
                                        </p:attrNameLst>
                                      </p:cBhvr>
                                      <p:to>
                                        <p:strVal val="visible"/>
                                      </p:to>
                                    </p:set>
                                  </p:childTnLst>
                                  <p:subTnLst>
                                    <p:audio>
                                      <p:cMediaNode>
                                        <p:cTn display="0" masterRel="sameClick">
                                          <p:stCondLst>
                                            <p:cond evt="begin" delay="0">
                                              <p:tn val="533"/>
                                            </p:cond>
                                          </p:stCondLst>
                                          <p:endCondLst>
                                            <p:cond evt="onStopAudio" delay="0">
                                              <p:tgtEl>
                                                <p:sldTgt/>
                                              </p:tgtEl>
                                            </p:cond>
                                          </p:endCondLst>
                                        </p:cTn>
                                        <p:tgtEl>
                                          <p:sndTgt r:embed="rId2" name="click.wav"/>
                                        </p:tgtEl>
                                      </p:cMediaNode>
                                    </p:audio>
                                  </p:subTnLst>
                                </p:cTn>
                              </p:par>
                            </p:childTnLst>
                          </p:cTn>
                        </p:par>
                        <p:par>
                          <p:cTn id="535" fill="hold">
                            <p:stCondLst>
                              <p:cond delay="177000"/>
                            </p:stCondLst>
                            <p:childTnLst>
                              <p:par>
                                <p:cTn id="536" presetID="11" presetClass="entr" presetSubtype="0" fill="hold" grpId="0" nodeType="afterEffect">
                                  <p:stCondLst>
                                    <p:cond delay="0"/>
                                  </p:stCondLst>
                                  <p:childTnLst>
                                    <p:set>
                                      <p:cBhvr>
                                        <p:cTn id="537" dur="1000">
                                          <p:stCondLst>
                                            <p:cond delay="0"/>
                                          </p:stCondLst>
                                        </p:cTn>
                                        <p:tgtEl>
                                          <p:spTgt spid="182"/>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2" name="click.wav"/>
                                        </p:tgtEl>
                                      </p:cMediaNode>
                                    </p:audio>
                                  </p:subTnLst>
                                </p:cTn>
                              </p:par>
                            </p:childTnLst>
                          </p:cTn>
                        </p:par>
                        <p:par>
                          <p:cTn id="538" fill="hold">
                            <p:stCondLst>
                              <p:cond delay="178000"/>
                            </p:stCondLst>
                            <p:childTnLst>
                              <p:par>
                                <p:cTn id="539" presetID="11" presetClass="entr" presetSubtype="0" fill="hold" grpId="0" nodeType="afterEffect">
                                  <p:stCondLst>
                                    <p:cond delay="0"/>
                                  </p:stCondLst>
                                  <p:childTnLst>
                                    <p:set>
                                      <p:cBhvr>
                                        <p:cTn id="540" dur="1000">
                                          <p:stCondLst>
                                            <p:cond delay="0"/>
                                          </p:stCondLst>
                                        </p:cTn>
                                        <p:tgtEl>
                                          <p:spTgt spid="183"/>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2" name="click.wav"/>
                                        </p:tgtEl>
                                      </p:cMediaNode>
                                    </p:audio>
                                  </p:subTnLst>
                                </p:cTn>
                              </p:par>
                            </p:childTnLst>
                          </p:cTn>
                        </p:par>
                        <p:par>
                          <p:cTn id="541" fill="hold">
                            <p:stCondLst>
                              <p:cond delay="179000"/>
                            </p:stCondLst>
                            <p:childTnLst>
                              <p:par>
                                <p:cTn id="542" presetID="11" presetClass="entr" presetSubtype="0" fill="hold" grpId="0" nodeType="afterEffect">
                                  <p:stCondLst>
                                    <p:cond delay="0"/>
                                  </p:stCondLst>
                                  <p:childTnLst>
                                    <p:set>
                                      <p:cBhvr>
                                        <p:cTn id="543" dur="1000">
                                          <p:stCondLst>
                                            <p:cond delay="0"/>
                                          </p:stCondLst>
                                        </p:cTn>
                                        <p:tgtEl>
                                          <p:spTgt spid="184"/>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2" name="click.wav"/>
                                        </p:tgtEl>
                                      </p:cMediaNode>
                                    </p:audio>
                                  </p:subTnLst>
                                </p:cTn>
                              </p:par>
                            </p:childTnLst>
                          </p:cTn>
                        </p:par>
                        <p:par>
                          <p:cTn id="544" fill="hold">
                            <p:stCondLst>
                              <p:cond delay="180000"/>
                            </p:stCondLst>
                            <p:childTnLst>
                              <p:par>
                                <p:cTn id="545" presetID="11" presetClass="entr" presetSubtype="0" fill="hold" grpId="0" nodeType="afterEffect">
                                  <p:stCondLst>
                                    <p:cond delay="0"/>
                                  </p:stCondLst>
                                  <p:childTnLst>
                                    <p:set>
                                      <p:cBhvr>
                                        <p:cTn id="546" dur="1000">
                                          <p:stCondLst>
                                            <p:cond delay="0"/>
                                          </p:stCondLst>
                                        </p:cTn>
                                        <p:tgtEl>
                                          <p:spTgt spid="185"/>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Tieng-chuong-reo-vao-lop-www_honghot_net.wav"/>
                                        </p:tgtEl>
                                      </p:cMediaNode>
                                    </p:audio>
                                  </p:subTnLst>
                                </p:cTn>
                              </p:par>
                            </p:childTnLst>
                          </p:cTn>
                        </p:par>
                        <p:par>
                          <p:cTn id="547" fill="hold">
                            <p:stCondLst>
                              <p:cond delay="181000"/>
                            </p:stCondLst>
                            <p:childTnLst>
                              <p:par>
                                <p:cTn id="548" presetID="11" presetClass="entr" presetSubtype="0" fill="hold" grpId="0" nodeType="afterEffect">
                                  <p:stCondLst>
                                    <p:cond delay="0"/>
                                  </p:stCondLst>
                                  <p:childTnLst>
                                    <p:set>
                                      <p:cBhvr>
                                        <p:cTn id="549" dur="1000">
                                          <p:stCondLst>
                                            <p:cond delay="0"/>
                                          </p:stCondLst>
                                        </p:cTn>
                                        <p:tgtEl>
                                          <p:spTgt spid="186"/>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Tieng-chuong-reo-vao-lop-www_honghot_net.wav"/>
                                        </p:tgtEl>
                                      </p:cMediaNode>
                                    </p:audio>
                                  </p:subTnLst>
                                </p:cTn>
                              </p:par>
                            </p:childTnLst>
                          </p:cTn>
                        </p:par>
                        <p:par>
                          <p:cTn id="550" fill="hold">
                            <p:stCondLst>
                              <p:cond delay="182000"/>
                            </p:stCondLst>
                            <p:childTnLst>
                              <p:par>
                                <p:cTn id="551" presetID="11" presetClass="entr" presetSubtype="0" fill="hold" grpId="0" nodeType="afterEffect">
                                  <p:stCondLst>
                                    <p:cond delay="0"/>
                                  </p:stCondLst>
                                  <p:childTnLst>
                                    <p:set>
                                      <p:cBhvr>
                                        <p:cTn id="552" dur="1000">
                                          <p:stCondLst>
                                            <p:cond delay="0"/>
                                          </p:stCondLst>
                                        </p:cTn>
                                        <p:tgtEl>
                                          <p:spTgt spid="187"/>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Tieng-chuong-reo-vao-lop-www_honghot_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818" name="Google Shape;801;p38"/>
          <p:cNvGrpSpPr>
            <a:grpSpLocks/>
          </p:cNvGrpSpPr>
          <p:nvPr/>
        </p:nvGrpSpPr>
        <p:grpSpPr bwMode="auto">
          <a:xfrm>
            <a:off x="588967" y="172428"/>
            <a:ext cx="12455525" cy="6750050"/>
            <a:chOff x="2708575" y="1913619"/>
            <a:chExt cx="4029169" cy="2565856"/>
          </a:xfrm>
        </p:grpSpPr>
        <p:sp>
          <p:nvSpPr>
            <p:cNvPr id="3" name="Google Shape;802;p38"/>
            <p:cNvSpPr/>
            <p:nvPr/>
          </p:nvSpPr>
          <p:spPr>
            <a:xfrm>
              <a:off x="2708575" y="2185774"/>
              <a:ext cx="3789350" cy="2291287"/>
            </a:xfrm>
            <a:custGeom>
              <a:avLst/>
              <a:gdLst/>
              <a:ahLst/>
              <a:cxnLst/>
              <a:rect l="l" t="t" r="r" b="b"/>
              <a:pathLst>
                <a:path w="53186" h="32162" extrusionOk="0">
                  <a:moveTo>
                    <a:pt x="25299" y="1"/>
                  </a:moveTo>
                  <a:cubicBezTo>
                    <a:pt x="24985" y="1"/>
                    <a:pt x="24659" y="36"/>
                    <a:pt x="24321" y="110"/>
                  </a:cubicBezTo>
                  <a:cubicBezTo>
                    <a:pt x="18868" y="1312"/>
                    <a:pt x="19194" y="10802"/>
                    <a:pt x="19194" y="10802"/>
                  </a:cubicBezTo>
                  <a:cubicBezTo>
                    <a:pt x="19194" y="10802"/>
                    <a:pt x="16758" y="4532"/>
                    <a:pt x="12310" y="4532"/>
                  </a:cubicBezTo>
                  <a:cubicBezTo>
                    <a:pt x="11487" y="4532"/>
                    <a:pt x="10595" y="4747"/>
                    <a:pt x="9636" y="5256"/>
                  </a:cubicBezTo>
                  <a:cubicBezTo>
                    <a:pt x="3496" y="8516"/>
                    <a:pt x="9210" y="21690"/>
                    <a:pt x="9210" y="21690"/>
                  </a:cubicBezTo>
                  <a:cubicBezTo>
                    <a:pt x="9210" y="21690"/>
                    <a:pt x="7496" y="20227"/>
                    <a:pt x="5463" y="20227"/>
                  </a:cubicBezTo>
                  <a:cubicBezTo>
                    <a:pt x="4632" y="20227"/>
                    <a:pt x="3748" y="20471"/>
                    <a:pt x="2905" y="21160"/>
                  </a:cubicBezTo>
                  <a:cubicBezTo>
                    <a:pt x="1" y="23533"/>
                    <a:pt x="1395" y="28867"/>
                    <a:pt x="3637" y="32161"/>
                  </a:cubicBezTo>
                  <a:lnTo>
                    <a:pt x="49644" y="32154"/>
                  </a:lnTo>
                  <a:cubicBezTo>
                    <a:pt x="49644" y="32154"/>
                    <a:pt x="52619" y="28512"/>
                    <a:pt x="51627" y="25856"/>
                  </a:cubicBezTo>
                  <a:cubicBezTo>
                    <a:pt x="51045" y="24299"/>
                    <a:pt x="49623" y="23977"/>
                    <a:pt x="48546" y="23977"/>
                  </a:cubicBezTo>
                  <a:cubicBezTo>
                    <a:pt x="47787" y="23977"/>
                    <a:pt x="47200" y="24137"/>
                    <a:pt x="47200" y="24137"/>
                  </a:cubicBezTo>
                  <a:cubicBezTo>
                    <a:pt x="47200" y="24137"/>
                    <a:pt x="53186" y="16295"/>
                    <a:pt x="49466" y="14062"/>
                  </a:cubicBezTo>
                  <a:cubicBezTo>
                    <a:pt x="48453" y="13455"/>
                    <a:pt x="47477" y="13234"/>
                    <a:pt x="46593" y="13234"/>
                  </a:cubicBezTo>
                  <a:cubicBezTo>
                    <a:pt x="44234" y="13234"/>
                    <a:pt x="42530" y="14808"/>
                    <a:pt x="42530" y="14808"/>
                  </a:cubicBezTo>
                  <a:cubicBezTo>
                    <a:pt x="42530" y="14808"/>
                    <a:pt x="45783" y="3437"/>
                    <a:pt x="39078" y="2588"/>
                  </a:cubicBezTo>
                  <a:cubicBezTo>
                    <a:pt x="38654" y="2534"/>
                    <a:pt x="38256" y="2509"/>
                    <a:pt x="37881" y="2509"/>
                  </a:cubicBezTo>
                  <a:cubicBezTo>
                    <a:pt x="32341" y="2509"/>
                    <a:pt x="32079" y="8027"/>
                    <a:pt x="32079" y="8027"/>
                  </a:cubicBezTo>
                  <a:cubicBezTo>
                    <a:pt x="32079" y="8027"/>
                    <a:pt x="30053" y="1"/>
                    <a:pt x="25299" y="1"/>
                  </a:cubicBezTo>
                  <a:close/>
                </a:path>
              </a:pathLst>
            </a:custGeom>
            <a:gradFill>
              <a:gsLst>
                <a:gs pos="0">
                  <a:srgbClr val="EEC9C3"/>
                </a:gs>
                <a:gs pos="100000">
                  <a:srgbClr val="FF8C8C"/>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 name="Google Shape;803;p38"/>
            <p:cNvSpPr/>
            <p:nvPr/>
          </p:nvSpPr>
          <p:spPr>
            <a:xfrm>
              <a:off x="4322091" y="2560514"/>
              <a:ext cx="994197" cy="521378"/>
            </a:xfrm>
            <a:custGeom>
              <a:avLst/>
              <a:gdLst/>
              <a:ahLst/>
              <a:cxnLst/>
              <a:rect l="l" t="t" r="r" b="b"/>
              <a:pathLst>
                <a:path w="13956" h="7319" extrusionOk="0">
                  <a:moveTo>
                    <a:pt x="1975" y="0"/>
                  </a:moveTo>
                  <a:lnTo>
                    <a:pt x="1" y="7319"/>
                  </a:lnTo>
                  <a:lnTo>
                    <a:pt x="11982" y="7319"/>
                  </a:lnTo>
                  <a:lnTo>
                    <a:pt x="13956" y="0"/>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 name="Google Shape;804;p38"/>
            <p:cNvSpPr/>
            <p:nvPr/>
          </p:nvSpPr>
          <p:spPr>
            <a:xfrm>
              <a:off x="3797775" y="2813962"/>
              <a:ext cx="491963" cy="267930"/>
            </a:xfrm>
            <a:custGeom>
              <a:avLst/>
              <a:gdLst/>
              <a:ahLst/>
              <a:cxnLst/>
              <a:rect l="l" t="t" r="r" b="b"/>
              <a:pathLst>
                <a:path w="6907" h="3763" extrusionOk="0">
                  <a:moveTo>
                    <a:pt x="0" y="0"/>
                  </a:moveTo>
                  <a:lnTo>
                    <a:pt x="2267" y="3763"/>
                  </a:lnTo>
                  <a:lnTo>
                    <a:pt x="6906" y="3763"/>
                  </a:lnTo>
                  <a:lnTo>
                    <a:pt x="4640" y="0"/>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 name="Google Shape;805;p38"/>
            <p:cNvSpPr/>
            <p:nvPr/>
          </p:nvSpPr>
          <p:spPr>
            <a:xfrm>
              <a:off x="4071488" y="2699910"/>
              <a:ext cx="140708" cy="109224"/>
            </a:xfrm>
            <a:custGeom>
              <a:avLst/>
              <a:gdLst/>
              <a:ahLst/>
              <a:cxnLst/>
              <a:rect l="l" t="t" r="r" b="b"/>
              <a:pathLst>
                <a:path w="1975" h="1532" extrusionOk="0">
                  <a:moveTo>
                    <a:pt x="0" y="1"/>
                  </a:moveTo>
                  <a:lnTo>
                    <a:pt x="417" y="811"/>
                  </a:lnTo>
                  <a:cubicBezTo>
                    <a:pt x="1172" y="1304"/>
                    <a:pt x="1780" y="1532"/>
                    <a:pt x="1780" y="1532"/>
                  </a:cubicBezTo>
                  <a:lnTo>
                    <a:pt x="1974" y="1072"/>
                  </a:lnTo>
                  <a:cubicBezTo>
                    <a:pt x="1629" y="844"/>
                    <a:pt x="1297" y="501"/>
                    <a:pt x="984" y="98"/>
                  </a:cubicBezTo>
                  <a:lnTo>
                    <a:pt x="0" y="1"/>
                  </a:lnTo>
                  <a:close/>
                </a:path>
              </a:pathLst>
            </a:custGeom>
            <a:solidFill>
              <a:srgbClr val="D77E8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 name="Google Shape;806;p38"/>
            <p:cNvSpPr/>
            <p:nvPr/>
          </p:nvSpPr>
          <p:spPr>
            <a:xfrm>
              <a:off x="3871724" y="2415084"/>
              <a:ext cx="270118" cy="342758"/>
            </a:xfrm>
            <a:custGeom>
              <a:avLst/>
              <a:gdLst/>
              <a:ahLst/>
              <a:cxnLst/>
              <a:rect l="l" t="t" r="r" b="b"/>
              <a:pathLst>
                <a:path w="3791" h="4811" extrusionOk="0">
                  <a:moveTo>
                    <a:pt x="1152" y="1"/>
                  </a:moveTo>
                  <a:cubicBezTo>
                    <a:pt x="658" y="1"/>
                    <a:pt x="0" y="779"/>
                    <a:pt x="950" y="2477"/>
                  </a:cubicBezTo>
                  <a:cubicBezTo>
                    <a:pt x="1551" y="3548"/>
                    <a:pt x="2461" y="4313"/>
                    <a:pt x="3223" y="4811"/>
                  </a:cubicBezTo>
                  <a:lnTo>
                    <a:pt x="3790" y="4098"/>
                  </a:lnTo>
                  <a:cubicBezTo>
                    <a:pt x="2756" y="2766"/>
                    <a:pt x="1931" y="778"/>
                    <a:pt x="1474" y="157"/>
                  </a:cubicBezTo>
                  <a:cubicBezTo>
                    <a:pt x="1399" y="54"/>
                    <a:pt x="1281" y="1"/>
                    <a:pt x="1152"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 name="Google Shape;807;p38"/>
            <p:cNvSpPr/>
            <p:nvPr/>
          </p:nvSpPr>
          <p:spPr>
            <a:xfrm>
              <a:off x="3871750" y="2415164"/>
              <a:ext cx="170056" cy="260961"/>
            </a:xfrm>
            <a:custGeom>
              <a:avLst/>
              <a:gdLst/>
              <a:ahLst/>
              <a:cxnLst/>
              <a:rect l="l" t="t" r="r" b="b"/>
              <a:pathLst>
                <a:path w="2387" h="3663" extrusionOk="0">
                  <a:moveTo>
                    <a:pt x="1152" y="1"/>
                  </a:moveTo>
                  <a:cubicBezTo>
                    <a:pt x="658" y="1"/>
                    <a:pt x="0" y="779"/>
                    <a:pt x="950" y="2477"/>
                  </a:cubicBezTo>
                  <a:cubicBezTo>
                    <a:pt x="1202" y="2924"/>
                    <a:pt x="1508" y="3320"/>
                    <a:pt x="1833" y="3662"/>
                  </a:cubicBezTo>
                  <a:cubicBezTo>
                    <a:pt x="2024" y="3209"/>
                    <a:pt x="2256" y="2336"/>
                    <a:pt x="2387" y="1805"/>
                  </a:cubicBezTo>
                  <a:cubicBezTo>
                    <a:pt x="2008" y="1087"/>
                    <a:pt x="1695" y="460"/>
                    <a:pt x="1474" y="157"/>
                  </a:cubicBezTo>
                  <a:cubicBezTo>
                    <a:pt x="1399" y="54"/>
                    <a:pt x="1281" y="1"/>
                    <a:pt x="1152"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 name="Google Shape;808;p38"/>
            <p:cNvSpPr/>
            <p:nvPr/>
          </p:nvSpPr>
          <p:spPr>
            <a:xfrm>
              <a:off x="4088434" y="2704134"/>
              <a:ext cx="359472" cy="400689"/>
            </a:xfrm>
            <a:custGeom>
              <a:avLst/>
              <a:gdLst/>
              <a:ahLst/>
              <a:cxnLst/>
              <a:rect l="l" t="t" r="r" b="b"/>
              <a:pathLst>
                <a:path w="5050" h="5624" extrusionOk="0">
                  <a:moveTo>
                    <a:pt x="1212" y="1"/>
                  </a:moveTo>
                  <a:lnTo>
                    <a:pt x="0" y="4614"/>
                  </a:lnTo>
                  <a:lnTo>
                    <a:pt x="3837" y="5624"/>
                  </a:lnTo>
                  <a:lnTo>
                    <a:pt x="5049" y="1011"/>
                  </a:lnTo>
                  <a:lnTo>
                    <a:pt x="1212" y="1"/>
                  </a:lnTo>
                  <a:close/>
                </a:path>
              </a:pathLst>
            </a:custGeom>
            <a:solidFill>
              <a:srgbClr val="FF8C8C"/>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 name="Google Shape;809;p38"/>
            <p:cNvSpPr/>
            <p:nvPr/>
          </p:nvSpPr>
          <p:spPr>
            <a:xfrm>
              <a:off x="4358552" y="2775945"/>
              <a:ext cx="202331" cy="359051"/>
            </a:xfrm>
            <a:custGeom>
              <a:avLst/>
              <a:gdLst/>
              <a:ahLst/>
              <a:cxnLst/>
              <a:rect l="l" t="t" r="r" b="b"/>
              <a:pathLst>
                <a:path w="2838" h="5040" extrusionOk="0">
                  <a:moveTo>
                    <a:pt x="1212" y="0"/>
                  </a:moveTo>
                  <a:lnTo>
                    <a:pt x="0" y="4613"/>
                  </a:lnTo>
                  <a:lnTo>
                    <a:pt x="1622" y="5039"/>
                  </a:lnTo>
                  <a:lnTo>
                    <a:pt x="2837" y="426"/>
                  </a:lnTo>
                  <a:lnTo>
                    <a:pt x="1212" y="0"/>
                  </a:ln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 name="Google Shape;810;p38"/>
            <p:cNvSpPr/>
            <p:nvPr/>
          </p:nvSpPr>
          <p:spPr>
            <a:xfrm>
              <a:off x="3960051" y="2261808"/>
              <a:ext cx="210035" cy="143620"/>
            </a:xfrm>
            <a:custGeom>
              <a:avLst/>
              <a:gdLst/>
              <a:ahLst/>
              <a:cxnLst/>
              <a:rect l="l" t="t" r="r" b="b"/>
              <a:pathLst>
                <a:path w="2948" h="2012" extrusionOk="0">
                  <a:moveTo>
                    <a:pt x="1153" y="1"/>
                  </a:moveTo>
                  <a:cubicBezTo>
                    <a:pt x="669" y="1"/>
                    <a:pt x="450" y="624"/>
                    <a:pt x="450" y="624"/>
                  </a:cubicBezTo>
                  <a:cubicBezTo>
                    <a:pt x="0" y="863"/>
                    <a:pt x="108" y="1605"/>
                    <a:pt x="198" y="1873"/>
                  </a:cubicBezTo>
                  <a:lnTo>
                    <a:pt x="1705" y="1913"/>
                  </a:lnTo>
                  <a:cubicBezTo>
                    <a:pt x="1705" y="1913"/>
                    <a:pt x="1921" y="2012"/>
                    <a:pt x="2165" y="2012"/>
                  </a:cubicBezTo>
                  <a:cubicBezTo>
                    <a:pt x="2450" y="2012"/>
                    <a:pt x="2772" y="1878"/>
                    <a:pt x="2833" y="1295"/>
                  </a:cubicBezTo>
                  <a:cubicBezTo>
                    <a:pt x="2948" y="218"/>
                    <a:pt x="1850" y="127"/>
                    <a:pt x="1276" y="13"/>
                  </a:cubicBezTo>
                  <a:cubicBezTo>
                    <a:pt x="1233" y="5"/>
                    <a:pt x="1192" y="1"/>
                    <a:pt x="1153"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2" name="Google Shape;811;p38"/>
            <p:cNvSpPr/>
            <p:nvPr/>
          </p:nvSpPr>
          <p:spPr>
            <a:xfrm>
              <a:off x="3954403" y="2322756"/>
              <a:ext cx="167925" cy="124914"/>
            </a:xfrm>
            <a:custGeom>
              <a:avLst/>
              <a:gdLst/>
              <a:ahLst/>
              <a:cxnLst/>
              <a:rect l="l" t="t" r="r" b="b"/>
              <a:pathLst>
                <a:path w="2358" h="1753" extrusionOk="0">
                  <a:moveTo>
                    <a:pt x="1022" y="0"/>
                  </a:moveTo>
                  <a:cubicBezTo>
                    <a:pt x="800" y="0"/>
                    <a:pt x="642" y="346"/>
                    <a:pt x="742" y="597"/>
                  </a:cubicBezTo>
                  <a:lnTo>
                    <a:pt x="1" y="1269"/>
                  </a:lnTo>
                  <a:cubicBezTo>
                    <a:pt x="1" y="1269"/>
                    <a:pt x="37" y="1471"/>
                    <a:pt x="380" y="1725"/>
                  </a:cubicBezTo>
                  <a:lnTo>
                    <a:pt x="729" y="1420"/>
                  </a:lnTo>
                  <a:cubicBezTo>
                    <a:pt x="729" y="1420"/>
                    <a:pt x="1013" y="1753"/>
                    <a:pt x="1367" y="1753"/>
                  </a:cubicBezTo>
                  <a:cubicBezTo>
                    <a:pt x="1537" y="1753"/>
                    <a:pt x="1723" y="1676"/>
                    <a:pt x="1901" y="1450"/>
                  </a:cubicBezTo>
                  <a:cubicBezTo>
                    <a:pt x="1901" y="1450"/>
                    <a:pt x="1961" y="1517"/>
                    <a:pt x="2048" y="1551"/>
                  </a:cubicBezTo>
                  <a:cubicBezTo>
                    <a:pt x="2048" y="1551"/>
                    <a:pt x="2109" y="1040"/>
                    <a:pt x="2358" y="769"/>
                  </a:cubicBezTo>
                  <a:cubicBezTo>
                    <a:pt x="2358" y="769"/>
                    <a:pt x="1998" y="387"/>
                    <a:pt x="1713" y="387"/>
                  </a:cubicBezTo>
                  <a:cubicBezTo>
                    <a:pt x="1672" y="387"/>
                    <a:pt x="1632" y="395"/>
                    <a:pt x="1595" y="413"/>
                  </a:cubicBezTo>
                  <a:cubicBezTo>
                    <a:pt x="1417" y="498"/>
                    <a:pt x="1318" y="550"/>
                    <a:pt x="1263" y="550"/>
                  </a:cubicBezTo>
                  <a:cubicBezTo>
                    <a:pt x="1227" y="550"/>
                    <a:pt x="1210" y="527"/>
                    <a:pt x="1202" y="476"/>
                  </a:cubicBezTo>
                  <a:cubicBezTo>
                    <a:pt x="1179" y="349"/>
                    <a:pt x="1387" y="134"/>
                    <a:pt x="1115" y="20"/>
                  </a:cubicBezTo>
                  <a:cubicBezTo>
                    <a:pt x="1083" y="7"/>
                    <a:pt x="1052" y="0"/>
                    <a:pt x="1022" y="0"/>
                  </a:cubicBezTo>
                  <a:close/>
                </a:path>
              </a:pathLst>
            </a:custGeom>
            <a:solidFill>
              <a:srgbClr val="D77E8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3" name="Google Shape;812;p38"/>
            <p:cNvSpPr/>
            <p:nvPr/>
          </p:nvSpPr>
          <p:spPr>
            <a:xfrm>
              <a:off x="4026488" y="2390657"/>
              <a:ext cx="45738" cy="44669"/>
            </a:xfrm>
            <a:custGeom>
              <a:avLst/>
              <a:gdLst/>
              <a:ahLst/>
              <a:cxnLst/>
              <a:rect l="l" t="t" r="r" b="b"/>
              <a:pathLst>
                <a:path w="642" h="627" extrusionOk="0">
                  <a:moveTo>
                    <a:pt x="319" y="1"/>
                  </a:moveTo>
                  <a:cubicBezTo>
                    <a:pt x="315" y="1"/>
                    <a:pt x="310" y="1"/>
                    <a:pt x="306" y="1"/>
                  </a:cubicBezTo>
                  <a:cubicBezTo>
                    <a:pt x="131" y="11"/>
                    <a:pt x="0" y="159"/>
                    <a:pt x="10" y="330"/>
                  </a:cubicBezTo>
                  <a:cubicBezTo>
                    <a:pt x="20" y="496"/>
                    <a:pt x="155" y="626"/>
                    <a:pt x="322" y="626"/>
                  </a:cubicBezTo>
                  <a:cubicBezTo>
                    <a:pt x="328" y="626"/>
                    <a:pt x="334" y="626"/>
                    <a:pt x="339" y="626"/>
                  </a:cubicBezTo>
                  <a:cubicBezTo>
                    <a:pt x="510" y="615"/>
                    <a:pt x="642" y="468"/>
                    <a:pt x="631" y="296"/>
                  </a:cubicBezTo>
                  <a:cubicBezTo>
                    <a:pt x="625" y="130"/>
                    <a:pt x="484" y="1"/>
                    <a:pt x="319" y="1"/>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4" name="Google Shape;813;p38"/>
            <p:cNvSpPr/>
            <p:nvPr/>
          </p:nvSpPr>
          <p:spPr>
            <a:xfrm>
              <a:off x="3985096" y="2404051"/>
              <a:ext cx="21373" cy="30990"/>
            </a:xfrm>
            <a:custGeom>
              <a:avLst/>
              <a:gdLst/>
              <a:ahLst/>
              <a:cxnLst/>
              <a:rect l="l" t="t" r="r" b="b"/>
              <a:pathLst>
                <a:path w="300" h="435" extrusionOk="0">
                  <a:moveTo>
                    <a:pt x="135" y="1"/>
                  </a:moveTo>
                  <a:cubicBezTo>
                    <a:pt x="135" y="1"/>
                    <a:pt x="0" y="196"/>
                    <a:pt x="128" y="434"/>
                  </a:cubicBezTo>
                  <a:lnTo>
                    <a:pt x="299" y="283"/>
                  </a:lnTo>
                  <a:cubicBezTo>
                    <a:pt x="168" y="115"/>
                    <a:pt x="135" y="1"/>
                    <a:pt x="135"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5" name="Google Shape;814;p38"/>
            <p:cNvSpPr/>
            <p:nvPr/>
          </p:nvSpPr>
          <p:spPr>
            <a:xfrm>
              <a:off x="3562578" y="2819996"/>
              <a:ext cx="326093" cy="628792"/>
            </a:xfrm>
            <a:custGeom>
              <a:avLst/>
              <a:gdLst/>
              <a:ahLst/>
              <a:cxnLst/>
              <a:rect l="l" t="t" r="r" b="b"/>
              <a:pathLst>
                <a:path w="4578" h="8820" extrusionOk="0">
                  <a:moveTo>
                    <a:pt x="2576" y="0"/>
                  </a:moveTo>
                  <a:cubicBezTo>
                    <a:pt x="2576" y="0"/>
                    <a:pt x="1274" y="6003"/>
                    <a:pt x="1" y="8491"/>
                  </a:cubicBezTo>
                  <a:lnTo>
                    <a:pt x="639" y="8820"/>
                  </a:lnTo>
                  <a:cubicBezTo>
                    <a:pt x="639" y="8820"/>
                    <a:pt x="3936" y="4338"/>
                    <a:pt x="4577" y="1598"/>
                  </a:cubicBezTo>
                  <a:lnTo>
                    <a:pt x="2576" y="0"/>
                  </a:lnTo>
                  <a:close/>
                </a:path>
              </a:pathLst>
            </a:custGeom>
            <a:solidFill>
              <a:srgbClr val="423A64"/>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6" name="Google Shape;815;p38"/>
            <p:cNvSpPr/>
            <p:nvPr/>
          </p:nvSpPr>
          <p:spPr>
            <a:xfrm>
              <a:off x="3538955" y="3425254"/>
              <a:ext cx="120680" cy="98362"/>
            </a:xfrm>
            <a:custGeom>
              <a:avLst/>
              <a:gdLst/>
              <a:ahLst/>
              <a:cxnLst/>
              <a:rect l="l" t="t" r="r" b="b"/>
              <a:pathLst>
                <a:path w="1696" h="1380" extrusionOk="0">
                  <a:moveTo>
                    <a:pt x="329" y="0"/>
                  </a:moveTo>
                  <a:lnTo>
                    <a:pt x="0" y="577"/>
                  </a:lnTo>
                  <a:lnTo>
                    <a:pt x="1695" y="1379"/>
                  </a:lnTo>
                  <a:lnTo>
                    <a:pt x="1695" y="1379"/>
                  </a:lnTo>
                  <a:lnTo>
                    <a:pt x="967" y="329"/>
                  </a:lnTo>
                  <a:lnTo>
                    <a:pt x="329" y="0"/>
                  </a:lnTo>
                  <a:close/>
                </a:path>
              </a:pathLst>
            </a:custGeom>
            <a:solidFill>
              <a:srgbClr val="F98091"/>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7" name="Google Shape;816;p38"/>
            <p:cNvSpPr/>
            <p:nvPr/>
          </p:nvSpPr>
          <p:spPr>
            <a:xfrm>
              <a:off x="3688016" y="2820247"/>
              <a:ext cx="200548" cy="300430"/>
            </a:xfrm>
            <a:custGeom>
              <a:avLst/>
              <a:gdLst/>
              <a:ahLst/>
              <a:cxnLst/>
              <a:rect l="l" t="t" r="r" b="b"/>
              <a:pathLst>
                <a:path w="2815" h="4217" extrusionOk="0">
                  <a:moveTo>
                    <a:pt x="813" y="0"/>
                  </a:moveTo>
                  <a:cubicBezTo>
                    <a:pt x="813" y="0"/>
                    <a:pt x="487" y="1505"/>
                    <a:pt x="1" y="3318"/>
                  </a:cubicBezTo>
                  <a:cubicBezTo>
                    <a:pt x="212" y="3589"/>
                    <a:pt x="699" y="4015"/>
                    <a:pt x="1756" y="4217"/>
                  </a:cubicBezTo>
                  <a:cubicBezTo>
                    <a:pt x="2233" y="3301"/>
                    <a:pt x="2629" y="2380"/>
                    <a:pt x="2814" y="1598"/>
                  </a:cubicBezTo>
                  <a:lnTo>
                    <a:pt x="813" y="0"/>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8" name="Google Shape;817;p38"/>
            <p:cNvSpPr/>
            <p:nvPr/>
          </p:nvSpPr>
          <p:spPr>
            <a:xfrm>
              <a:off x="3719719" y="2813358"/>
              <a:ext cx="338417" cy="675860"/>
            </a:xfrm>
            <a:custGeom>
              <a:avLst/>
              <a:gdLst/>
              <a:ahLst/>
              <a:cxnLst/>
              <a:rect l="l" t="t" r="r" b="b"/>
              <a:pathLst>
                <a:path w="4748" h="9492" extrusionOk="0">
                  <a:moveTo>
                    <a:pt x="2984" y="1"/>
                  </a:moveTo>
                  <a:lnTo>
                    <a:pt x="0" y="31"/>
                  </a:lnTo>
                  <a:cubicBezTo>
                    <a:pt x="242" y="2297"/>
                    <a:pt x="1890" y="3623"/>
                    <a:pt x="2380" y="4745"/>
                  </a:cubicBezTo>
                  <a:cubicBezTo>
                    <a:pt x="2981" y="6118"/>
                    <a:pt x="3008" y="9491"/>
                    <a:pt x="3008" y="9491"/>
                  </a:cubicBezTo>
                  <a:lnTo>
                    <a:pt x="3717" y="9488"/>
                  </a:lnTo>
                  <a:cubicBezTo>
                    <a:pt x="4747" y="5154"/>
                    <a:pt x="2984" y="1"/>
                    <a:pt x="2984"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9" name="Google Shape;818;p38"/>
            <p:cNvSpPr/>
            <p:nvPr/>
          </p:nvSpPr>
          <p:spPr>
            <a:xfrm>
              <a:off x="3929753" y="3489219"/>
              <a:ext cx="134032" cy="45258"/>
            </a:xfrm>
            <a:custGeom>
              <a:avLst/>
              <a:gdLst/>
              <a:ahLst/>
              <a:cxnLst/>
              <a:rect l="l" t="t" r="r" b="b"/>
              <a:pathLst>
                <a:path w="1878" h="639" extrusionOk="0">
                  <a:moveTo>
                    <a:pt x="770" y="0"/>
                  </a:moveTo>
                  <a:lnTo>
                    <a:pt x="61" y="3"/>
                  </a:lnTo>
                  <a:lnTo>
                    <a:pt x="0" y="638"/>
                  </a:lnTo>
                  <a:lnTo>
                    <a:pt x="1878" y="638"/>
                  </a:lnTo>
                  <a:lnTo>
                    <a:pt x="770" y="0"/>
                  </a:lnTo>
                  <a:close/>
                </a:path>
              </a:pathLst>
            </a:custGeom>
            <a:solidFill>
              <a:srgbClr val="F98091"/>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0" name="Google Shape;819;p38"/>
            <p:cNvSpPr/>
            <p:nvPr/>
          </p:nvSpPr>
          <p:spPr>
            <a:xfrm>
              <a:off x="3691988" y="2407239"/>
              <a:ext cx="315308" cy="418792"/>
            </a:xfrm>
            <a:custGeom>
              <a:avLst/>
              <a:gdLst/>
              <a:ahLst/>
              <a:cxnLst/>
              <a:rect l="l" t="t" r="r" b="b"/>
              <a:pathLst>
                <a:path w="4430" h="5881" extrusionOk="0">
                  <a:moveTo>
                    <a:pt x="3509" y="0"/>
                  </a:moveTo>
                  <a:cubicBezTo>
                    <a:pt x="3306" y="0"/>
                    <a:pt x="3057" y="69"/>
                    <a:pt x="2760" y="226"/>
                  </a:cubicBezTo>
                  <a:cubicBezTo>
                    <a:pt x="1" y="1690"/>
                    <a:pt x="393" y="5732"/>
                    <a:pt x="393" y="5732"/>
                  </a:cubicBezTo>
                  <a:cubicBezTo>
                    <a:pt x="885" y="5840"/>
                    <a:pt x="1370" y="5880"/>
                    <a:pt x="1815" y="5880"/>
                  </a:cubicBezTo>
                  <a:cubicBezTo>
                    <a:pt x="2457" y="5880"/>
                    <a:pt x="3013" y="5795"/>
                    <a:pt x="3377" y="5702"/>
                  </a:cubicBezTo>
                  <a:cubicBezTo>
                    <a:pt x="3377" y="5702"/>
                    <a:pt x="3153" y="3319"/>
                    <a:pt x="3884" y="2177"/>
                  </a:cubicBezTo>
                  <a:cubicBezTo>
                    <a:pt x="4429" y="1329"/>
                    <a:pt x="4407" y="0"/>
                    <a:pt x="3509"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1" name="Google Shape;820;p38"/>
            <p:cNvSpPr/>
            <p:nvPr/>
          </p:nvSpPr>
          <p:spPr>
            <a:xfrm>
              <a:off x="3792029" y="2605951"/>
              <a:ext cx="145762" cy="191286"/>
            </a:xfrm>
            <a:custGeom>
              <a:avLst/>
              <a:gdLst/>
              <a:ahLst/>
              <a:cxnLst/>
              <a:rect l="l" t="t" r="r" b="b"/>
              <a:pathLst>
                <a:path w="2046" h="2685" extrusionOk="0">
                  <a:moveTo>
                    <a:pt x="803" y="1"/>
                  </a:moveTo>
                  <a:lnTo>
                    <a:pt x="803" y="1"/>
                  </a:lnTo>
                  <a:cubicBezTo>
                    <a:pt x="520" y="1064"/>
                    <a:pt x="1" y="2685"/>
                    <a:pt x="1727" y="2685"/>
                  </a:cubicBezTo>
                  <a:cubicBezTo>
                    <a:pt x="1799" y="2685"/>
                    <a:pt x="1875" y="2682"/>
                    <a:pt x="1955" y="2676"/>
                  </a:cubicBezTo>
                  <a:cubicBezTo>
                    <a:pt x="1934" y="2280"/>
                    <a:pt x="1911" y="1451"/>
                    <a:pt x="2046" y="658"/>
                  </a:cubicBezTo>
                  <a:lnTo>
                    <a:pt x="803" y="1"/>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2" name="Google Shape;821;p38"/>
            <p:cNvSpPr/>
            <p:nvPr/>
          </p:nvSpPr>
          <p:spPr>
            <a:xfrm>
              <a:off x="3838345" y="2482670"/>
              <a:ext cx="222873" cy="437499"/>
            </a:xfrm>
            <a:custGeom>
              <a:avLst/>
              <a:gdLst/>
              <a:ahLst/>
              <a:cxnLst/>
              <a:rect l="l" t="t" r="r" b="b"/>
              <a:pathLst>
                <a:path w="3127" h="6143" extrusionOk="0">
                  <a:moveTo>
                    <a:pt x="1933" y="1"/>
                  </a:moveTo>
                  <a:cubicBezTo>
                    <a:pt x="501" y="1"/>
                    <a:pt x="1" y="3857"/>
                    <a:pt x="1287" y="5307"/>
                  </a:cubicBezTo>
                  <a:cubicBezTo>
                    <a:pt x="1626" y="5690"/>
                    <a:pt x="2012" y="5955"/>
                    <a:pt x="2401" y="6143"/>
                  </a:cubicBezTo>
                  <a:lnTo>
                    <a:pt x="2885" y="5270"/>
                  </a:lnTo>
                  <a:cubicBezTo>
                    <a:pt x="2570" y="5008"/>
                    <a:pt x="2318" y="4680"/>
                    <a:pt x="2214" y="4290"/>
                  </a:cubicBezTo>
                  <a:cubicBezTo>
                    <a:pt x="1932" y="3205"/>
                    <a:pt x="3127" y="271"/>
                    <a:pt x="2140" y="26"/>
                  </a:cubicBezTo>
                  <a:cubicBezTo>
                    <a:pt x="2069" y="9"/>
                    <a:pt x="2000" y="1"/>
                    <a:pt x="1933"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3" name="Google Shape;822;p38"/>
            <p:cNvSpPr/>
            <p:nvPr/>
          </p:nvSpPr>
          <p:spPr>
            <a:xfrm>
              <a:off x="3981106" y="2789824"/>
              <a:ext cx="251117" cy="98965"/>
            </a:xfrm>
            <a:custGeom>
              <a:avLst/>
              <a:gdLst/>
              <a:ahLst/>
              <a:cxnLst/>
              <a:rect l="l" t="t" r="r" b="b"/>
              <a:pathLst>
                <a:path w="3523" h="1393" extrusionOk="0">
                  <a:moveTo>
                    <a:pt x="484" y="1"/>
                  </a:moveTo>
                  <a:lnTo>
                    <a:pt x="484" y="4"/>
                  </a:lnTo>
                  <a:lnTo>
                    <a:pt x="0" y="877"/>
                  </a:lnTo>
                  <a:cubicBezTo>
                    <a:pt x="718" y="1219"/>
                    <a:pt x="1447" y="1285"/>
                    <a:pt x="1899" y="1285"/>
                  </a:cubicBezTo>
                  <a:cubicBezTo>
                    <a:pt x="2180" y="1285"/>
                    <a:pt x="2354" y="1259"/>
                    <a:pt x="2354" y="1259"/>
                  </a:cubicBezTo>
                  <a:cubicBezTo>
                    <a:pt x="2573" y="1325"/>
                    <a:pt x="2948" y="1393"/>
                    <a:pt x="3140" y="1393"/>
                  </a:cubicBezTo>
                  <a:cubicBezTo>
                    <a:pt x="3212" y="1393"/>
                    <a:pt x="3259" y="1383"/>
                    <a:pt x="3260" y="1360"/>
                  </a:cubicBezTo>
                  <a:cubicBezTo>
                    <a:pt x="3271" y="1273"/>
                    <a:pt x="2904" y="1172"/>
                    <a:pt x="2904" y="1172"/>
                  </a:cubicBezTo>
                  <a:lnTo>
                    <a:pt x="2904" y="1172"/>
                  </a:lnTo>
                  <a:cubicBezTo>
                    <a:pt x="2920" y="1174"/>
                    <a:pt x="2978" y="1177"/>
                    <a:pt x="3052" y="1177"/>
                  </a:cubicBezTo>
                  <a:cubicBezTo>
                    <a:pt x="3217" y="1177"/>
                    <a:pt x="3458" y="1164"/>
                    <a:pt x="3455" y="1098"/>
                  </a:cubicBezTo>
                  <a:cubicBezTo>
                    <a:pt x="3452" y="1014"/>
                    <a:pt x="3012" y="1014"/>
                    <a:pt x="2911" y="1014"/>
                  </a:cubicBezTo>
                  <a:cubicBezTo>
                    <a:pt x="3042" y="1008"/>
                    <a:pt x="3522" y="944"/>
                    <a:pt x="3508" y="870"/>
                  </a:cubicBezTo>
                  <a:cubicBezTo>
                    <a:pt x="3502" y="837"/>
                    <a:pt x="3382" y="827"/>
                    <a:pt x="3249" y="827"/>
                  </a:cubicBezTo>
                  <a:cubicBezTo>
                    <a:pt x="3073" y="827"/>
                    <a:pt x="2874" y="844"/>
                    <a:pt x="2874" y="844"/>
                  </a:cubicBezTo>
                  <a:cubicBezTo>
                    <a:pt x="2995" y="816"/>
                    <a:pt x="3405" y="749"/>
                    <a:pt x="3392" y="675"/>
                  </a:cubicBezTo>
                  <a:cubicBezTo>
                    <a:pt x="3387" y="650"/>
                    <a:pt x="3308" y="641"/>
                    <a:pt x="3204" y="641"/>
                  </a:cubicBezTo>
                  <a:cubicBezTo>
                    <a:pt x="2996" y="641"/>
                    <a:pt x="2690" y="675"/>
                    <a:pt x="2690" y="675"/>
                  </a:cubicBezTo>
                  <a:cubicBezTo>
                    <a:pt x="2690" y="675"/>
                    <a:pt x="2864" y="447"/>
                    <a:pt x="2828" y="404"/>
                  </a:cubicBezTo>
                  <a:cubicBezTo>
                    <a:pt x="2822" y="396"/>
                    <a:pt x="2810" y="392"/>
                    <a:pt x="2796" y="392"/>
                  </a:cubicBezTo>
                  <a:cubicBezTo>
                    <a:pt x="2664" y="392"/>
                    <a:pt x="2230" y="669"/>
                    <a:pt x="2230" y="669"/>
                  </a:cubicBezTo>
                  <a:cubicBezTo>
                    <a:pt x="2196" y="673"/>
                    <a:pt x="2160" y="674"/>
                    <a:pt x="2122" y="674"/>
                  </a:cubicBezTo>
                  <a:cubicBezTo>
                    <a:pt x="1688" y="674"/>
                    <a:pt x="1002" y="433"/>
                    <a:pt x="484" y="1"/>
                  </a:cubicBezTo>
                  <a:close/>
                </a:path>
              </a:pathLst>
            </a:custGeom>
            <a:solidFill>
              <a:srgbClr val="D77E8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4" name="Google Shape;824;p38"/>
            <p:cNvSpPr/>
            <p:nvPr/>
          </p:nvSpPr>
          <p:spPr>
            <a:xfrm>
              <a:off x="3959024" y="3081892"/>
              <a:ext cx="885842" cy="1395169"/>
            </a:xfrm>
            <a:custGeom>
              <a:avLst/>
              <a:gdLst/>
              <a:ahLst/>
              <a:cxnLst/>
              <a:rect l="l" t="t" r="r" b="b"/>
              <a:pathLst>
                <a:path w="12433" h="19580" extrusionOk="0">
                  <a:moveTo>
                    <a:pt x="1" y="1"/>
                  </a:moveTo>
                  <a:lnTo>
                    <a:pt x="1" y="19580"/>
                  </a:lnTo>
                  <a:lnTo>
                    <a:pt x="12432" y="19580"/>
                  </a:lnTo>
                  <a:lnTo>
                    <a:pt x="12432" y="1"/>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5" name="Google Shape;825;p38"/>
            <p:cNvSpPr/>
            <p:nvPr/>
          </p:nvSpPr>
          <p:spPr>
            <a:xfrm>
              <a:off x="4844866" y="3081892"/>
              <a:ext cx="330714" cy="1395169"/>
            </a:xfrm>
            <a:custGeom>
              <a:avLst/>
              <a:gdLst/>
              <a:ahLst/>
              <a:cxnLst/>
              <a:rect l="l" t="t" r="r" b="b"/>
              <a:pathLst>
                <a:path w="4640" h="19588" extrusionOk="0">
                  <a:moveTo>
                    <a:pt x="0" y="1"/>
                  </a:moveTo>
                  <a:lnTo>
                    <a:pt x="0" y="19587"/>
                  </a:lnTo>
                  <a:lnTo>
                    <a:pt x="4640" y="19587"/>
                  </a:lnTo>
                  <a:lnTo>
                    <a:pt x="4640" y="1"/>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6" name="Google Shape;826;p38"/>
            <p:cNvSpPr/>
            <p:nvPr/>
          </p:nvSpPr>
          <p:spPr>
            <a:xfrm>
              <a:off x="4844866" y="2813962"/>
              <a:ext cx="492477" cy="267930"/>
            </a:xfrm>
            <a:custGeom>
              <a:avLst/>
              <a:gdLst/>
              <a:ahLst/>
              <a:cxnLst/>
              <a:rect l="l" t="t" r="r" b="b"/>
              <a:pathLst>
                <a:path w="6910" h="3763" extrusionOk="0">
                  <a:moveTo>
                    <a:pt x="2270" y="0"/>
                  </a:moveTo>
                  <a:lnTo>
                    <a:pt x="0" y="3763"/>
                  </a:lnTo>
                  <a:lnTo>
                    <a:pt x="4640" y="3763"/>
                  </a:lnTo>
                  <a:lnTo>
                    <a:pt x="6909" y="0"/>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7" name="Google Shape;829;p38"/>
            <p:cNvSpPr/>
            <p:nvPr/>
          </p:nvSpPr>
          <p:spPr>
            <a:xfrm>
              <a:off x="3805708" y="3626493"/>
              <a:ext cx="45738" cy="44598"/>
            </a:xfrm>
            <a:custGeom>
              <a:avLst/>
              <a:gdLst/>
              <a:ahLst/>
              <a:cxnLst/>
              <a:rect l="l" t="t" r="r" b="b"/>
              <a:pathLst>
                <a:path w="642" h="626" extrusionOk="0">
                  <a:moveTo>
                    <a:pt x="315" y="0"/>
                  </a:moveTo>
                  <a:cubicBezTo>
                    <a:pt x="311" y="0"/>
                    <a:pt x="307" y="0"/>
                    <a:pt x="303" y="1"/>
                  </a:cubicBezTo>
                  <a:cubicBezTo>
                    <a:pt x="131" y="10"/>
                    <a:pt x="0" y="158"/>
                    <a:pt x="7" y="329"/>
                  </a:cubicBezTo>
                  <a:cubicBezTo>
                    <a:pt x="17" y="495"/>
                    <a:pt x="155" y="626"/>
                    <a:pt x="319" y="626"/>
                  </a:cubicBezTo>
                  <a:cubicBezTo>
                    <a:pt x="325" y="626"/>
                    <a:pt x="331" y="625"/>
                    <a:pt x="336" y="625"/>
                  </a:cubicBezTo>
                  <a:cubicBezTo>
                    <a:pt x="507" y="615"/>
                    <a:pt x="642" y="467"/>
                    <a:pt x="631" y="296"/>
                  </a:cubicBezTo>
                  <a:cubicBezTo>
                    <a:pt x="622" y="129"/>
                    <a:pt x="480" y="0"/>
                    <a:pt x="315"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8" name="Google Shape;830;p38"/>
            <p:cNvSpPr/>
            <p:nvPr/>
          </p:nvSpPr>
          <p:spPr>
            <a:xfrm>
              <a:off x="3765955" y="3664465"/>
              <a:ext cx="23581" cy="32914"/>
            </a:xfrm>
            <a:custGeom>
              <a:avLst/>
              <a:gdLst/>
              <a:ahLst/>
              <a:cxnLst/>
              <a:rect l="l" t="t" r="r" b="b"/>
              <a:pathLst>
                <a:path w="331" h="462" extrusionOk="0">
                  <a:moveTo>
                    <a:pt x="35" y="1"/>
                  </a:moveTo>
                  <a:cubicBezTo>
                    <a:pt x="35" y="1"/>
                    <a:pt x="1" y="307"/>
                    <a:pt x="243" y="461"/>
                  </a:cubicBezTo>
                  <a:lnTo>
                    <a:pt x="330" y="230"/>
                  </a:lnTo>
                  <a:cubicBezTo>
                    <a:pt x="152" y="159"/>
                    <a:pt x="35" y="1"/>
                    <a:pt x="35"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9" name="Google Shape;838;p38"/>
            <p:cNvSpPr/>
            <p:nvPr/>
          </p:nvSpPr>
          <p:spPr>
            <a:xfrm>
              <a:off x="3876346" y="4423355"/>
              <a:ext cx="139167" cy="56120"/>
            </a:xfrm>
            <a:custGeom>
              <a:avLst/>
              <a:gdLst/>
              <a:ahLst/>
              <a:cxnLst/>
              <a:rect l="l" t="t" r="r" b="b"/>
              <a:pathLst>
                <a:path w="1949" h="787" extrusionOk="0">
                  <a:moveTo>
                    <a:pt x="115" y="0"/>
                  </a:moveTo>
                  <a:lnTo>
                    <a:pt x="1" y="749"/>
                  </a:lnTo>
                  <a:lnTo>
                    <a:pt x="1948" y="786"/>
                  </a:lnTo>
                  <a:lnTo>
                    <a:pt x="1948" y="786"/>
                  </a:lnTo>
                  <a:lnTo>
                    <a:pt x="814" y="118"/>
                  </a:lnTo>
                  <a:lnTo>
                    <a:pt x="115" y="0"/>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0" name="Google Shape;839;p38"/>
            <p:cNvSpPr/>
            <p:nvPr/>
          </p:nvSpPr>
          <p:spPr>
            <a:xfrm>
              <a:off x="4088434" y="3878442"/>
              <a:ext cx="14893" cy="49483"/>
            </a:xfrm>
            <a:custGeom>
              <a:avLst/>
              <a:gdLst/>
              <a:ahLst/>
              <a:cxnLst/>
              <a:rect l="l" t="t" r="r" b="b"/>
              <a:pathLst>
                <a:path w="215" h="696" extrusionOk="0">
                  <a:moveTo>
                    <a:pt x="146" y="1"/>
                  </a:moveTo>
                  <a:cubicBezTo>
                    <a:pt x="113" y="1"/>
                    <a:pt x="84" y="24"/>
                    <a:pt x="78" y="58"/>
                  </a:cubicBezTo>
                  <a:lnTo>
                    <a:pt x="4" y="619"/>
                  </a:lnTo>
                  <a:cubicBezTo>
                    <a:pt x="0" y="656"/>
                    <a:pt x="24" y="689"/>
                    <a:pt x="61" y="696"/>
                  </a:cubicBezTo>
                  <a:lnTo>
                    <a:pt x="71" y="696"/>
                  </a:lnTo>
                  <a:cubicBezTo>
                    <a:pt x="104" y="696"/>
                    <a:pt x="131" y="669"/>
                    <a:pt x="138" y="635"/>
                  </a:cubicBezTo>
                  <a:lnTo>
                    <a:pt x="212" y="75"/>
                  </a:lnTo>
                  <a:cubicBezTo>
                    <a:pt x="215" y="42"/>
                    <a:pt x="188" y="5"/>
                    <a:pt x="154" y="1"/>
                  </a:cubicBezTo>
                  <a:cubicBezTo>
                    <a:pt x="152" y="1"/>
                    <a:pt x="149" y="1"/>
                    <a:pt x="146"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1" name="Google Shape;846;p38"/>
            <p:cNvSpPr/>
            <p:nvPr/>
          </p:nvSpPr>
          <p:spPr>
            <a:xfrm>
              <a:off x="4107435" y="3876028"/>
              <a:ext cx="486828" cy="7845"/>
            </a:xfrm>
            <a:custGeom>
              <a:avLst/>
              <a:gdLst/>
              <a:ahLst/>
              <a:cxnLst/>
              <a:rect l="l" t="t" r="r" b="b"/>
              <a:pathLst>
                <a:path w="6836" h="108" extrusionOk="0">
                  <a:moveTo>
                    <a:pt x="55" y="0"/>
                  </a:moveTo>
                  <a:cubicBezTo>
                    <a:pt x="24" y="0"/>
                    <a:pt x="1" y="24"/>
                    <a:pt x="1" y="54"/>
                  </a:cubicBezTo>
                  <a:cubicBezTo>
                    <a:pt x="1" y="84"/>
                    <a:pt x="24" y="108"/>
                    <a:pt x="55" y="108"/>
                  </a:cubicBezTo>
                  <a:lnTo>
                    <a:pt x="6783" y="108"/>
                  </a:lnTo>
                  <a:cubicBezTo>
                    <a:pt x="6809" y="108"/>
                    <a:pt x="6836" y="84"/>
                    <a:pt x="6836" y="54"/>
                  </a:cubicBezTo>
                  <a:cubicBezTo>
                    <a:pt x="6836" y="24"/>
                    <a:pt x="6809" y="0"/>
                    <a:pt x="6783"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2" name="Google Shape;847;p38"/>
            <p:cNvSpPr/>
            <p:nvPr/>
          </p:nvSpPr>
          <p:spPr>
            <a:xfrm>
              <a:off x="5690653" y="4051631"/>
              <a:ext cx="103733" cy="366292"/>
            </a:xfrm>
            <a:custGeom>
              <a:avLst/>
              <a:gdLst/>
              <a:ahLst/>
              <a:cxnLst/>
              <a:rect l="l" t="t" r="r" b="b"/>
              <a:pathLst>
                <a:path w="1458" h="5141" extrusionOk="0">
                  <a:moveTo>
                    <a:pt x="195" y="0"/>
                  </a:moveTo>
                  <a:cubicBezTo>
                    <a:pt x="195" y="0"/>
                    <a:pt x="0" y="655"/>
                    <a:pt x="756" y="5140"/>
                  </a:cubicBezTo>
                  <a:lnTo>
                    <a:pt x="1441" y="5084"/>
                  </a:lnTo>
                  <a:cubicBezTo>
                    <a:pt x="1441" y="5084"/>
                    <a:pt x="1068" y="1615"/>
                    <a:pt x="1458"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3" name="Google Shape;848;p38"/>
            <p:cNvSpPr/>
            <p:nvPr/>
          </p:nvSpPr>
          <p:spPr>
            <a:xfrm>
              <a:off x="5689112" y="4413699"/>
              <a:ext cx="112977" cy="58534"/>
            </a:xfrm>
            <a:custGeom>
              <a:avLst/>
              <a:gdLst/>
              <a:ahLst/>
              <a:cxnLst/>
              <a:rect l="l" t="t" r="r" b="b"/>
              <a:pathLst>
                <a:path w="1586" h="823" extrusionOk="0">
                  <a:moveTo>
                    <a:pt x="1462" y="1"/>
                  </a:moveTo>
                  <a:lnTo>
                    <a:pt x="777" y="57"/>
                  </a:lnTo>
                  <a:lnTo>
                    <a:pt x="820" y="339"/>
                  </a:lnTo>
                  <a:lnTo>
                    <a:pt x="1" y="823"/>
                  </a:lnTo>
                  <a:lnTo>
                    <a:pt x="1586" y="823"/>
                  </a:lnTo>
                  <a:lnTo>
                    <a:pt x="1462" y="1"/>
                  </a:lnTo>
                  <a:close/>
                </a:path>
              </a:pathLst>
            </a:custGeom>
            <a:solidFill>
              <a:srgbClr val="EEC9C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4" name="Google Shape;849;p38"/>
            <p:cNvSpPr/>
            <p:nvPr/>
          </p:nvSpPr>
          <p:spPr>
            <a:xfrm>
              <a:off x="5697337" y="4051737"/>
              <a:ext cx="97175" cy="155309"/>
            </a:xfrm>
            <a:custGeom>
              <a:avLst/>
              <a:gdLst/>
              <a:ahLst/>
              <a:cxnLst/>
              <a:rect l="l" t="t" r="r" b="b"/>
              <a:pathLst>
                <a:path w="1364" h="2180" extrusionOk="0">
                  <a:moveTo>
                    <a:pt x="101" y="0"/>
                  </a:moveTo>
                  <a:cubicBezTo>
                    <a:pt x="101" y="0"/>
                    <a:pt x="0" y="336"/>
                    <a:pt x="222" y="2179"/>
                  </a:cubicBezTo>
                  <a:cubicBezTo>
                    <a:pt x="558" y="2166"/>
                    <a:pt x="883" y="2136"/>
                    <a:pt x="1186" y="2082"/>
                  </a:cubicBezTo>
                  <a:cubicBezTo>
                    <a:pt x="1189" y="1313"/>
                    <a:pt x="1232" y="547"/>
                    <a:pt x="1364" y="0"/>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5" name="Google Shape;850;p38"/>
            <p:cNvSpPr/>
            <p:nvPr/>
          </p:nvSpPr>
          <p:spPr>
            <a:xfrm>
              <a:off x="5535053" y="4051631"/>
              <a:ext cx="97571" cy="363275"/>
            </a:xfrm>
            <a:custGeom>
              <a:avLst/>
              <a:gdLst/>
              <a:ahLst/>
              <a:cxnLst/>
              <a:rect l="l" t="t" r="r" b="b"/>
              <a:pathLst>
                <a:path w="1370" h="5100" extrusionOk="0">
                  <a:moveTo>
                    <a:pt x="228" y="0"/>
                  </a:moveTo>
                  <a:lnTo>
                    <a:pt x="228" y="0"/>
                  </a:lnTo>
                  <a:cubicBezTo>
                    <a:pt x="0" y="1924"/>
                    <a:pt x="417" y="5100"/>
                    <a:pt x="417" y="5100"/>
                  </a:cubicBezTo>
                  <a:lnTo>
                    <a:pt x="1102" y="5100"/>
                  </a:lnTo>
                  <a:cubicBezTo>
                    <a:pt x="1102" y="5100"/>
                    <a:pt x="937" y="1770"/>
                    <a:pt x="1370" y="84"/>
                  </a:cubicBezTo>
                  <a:lnTo>
                    <a:pt x="228" y="0"/>
                  </a:ln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6" name="Google Shape;851;p38"/>
            <p:cNvSpPr/>
            <p:nvPr/>
          </p:nvSpPr>
          <p:spPr>
            <a:xfrm>
              <a:off x="5506809" y="4414906"/>
              <a:ext cx="112977" cy="57327"/>
            </a:xfrm>
            <a:custGeom>
              <a:avLst/>
              <a:gdLst/>
              <a:ahLst/>
              <a:cxnLst/>
              <a:rect l="l" t="t" r="r" b="b"/>
              <a:pathLst>
                <a:path w="1586" h="807" extrusionOk="0">
                  <a:moveTo>
                    <a:pt x="814" y="1"/>
                  </a:moveTo>
                  <a:lnTo>
                    <a:pt x="820" y="323"/>
                  </a:lnTo>
                  <a:lnTo>
                    <a:pt x="1" y="807"/>
                  </a:lnTo>
                  <a:lnTo>
                    <a:pt x="1586" y="807"/>
                  </a:lnTo>
                  <a:lnTo>
                    <a:pt x="1499" y="1"/>
                  </a:lnTo>
                  <a:close/>
                </a:path>
              </a:pathLst>
            </a:custGeom>
            <a:solidFill>
              <a:srgbClr val="EEC9C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7" name="Google Shape;852;p38"/>
            <p:cNvSpPr/>
            <p:nvPr/>
          </p:nvSpPr>
          <p:spPr>
            <a:xfrm>
              <a:off x="5545662" y="4051737"/>
              <a:ext cx="87130" cy="154382"/>
            </a:xfrm>
            <a:custGeom>
              <a:avLst/>
              <a:gdLst/>
              <a:ahLst/>
              <a:cxnLst/>
              <a:rect l="l" t="t" r="r" b="b"/>
              <a:pathLst>
                <a:path w="1223" h="2167" extrusionOk="0">
                  <a:moveTo>
                    <a:pt x="81" y="0"/>
                  </a:moveTo>
                  <a:cubicBezTo>
                    <a:pt x="8" y="618"/>
                    <a:pt x="1" y="1364"/>
                    <a:pt x="25" y="2092"/>
                  </a:cubicBezTo>
                  <a:cubicBezTo>
                    <a:pt x="293" y="2119"/>
                    <a:pt x="612" y="2146"/>
                    <a:pt x="961" y="2166"/>
                  </a:cubicBezTo>
                  <a:cubicBezTo>
                    <a:pt x="998" y="1414"/>
                    <a:pt x="1079" y="655"/>
                    <a:pt x="1223" y="84"/>
                  </a:cubicBezTo>
                  <a:lnTo>
                    <a:pt x="81" y="0"/>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8" name="Google Shape;853;p38"/>
            <p:cNvSpPr/>
            <p:nvPr/>
          </p:nvSpPr>
          <p:spPr>
            <a:xfrm>
              <a:off x="5492430" y="3630425"/>
              <a:ext cx="356905" cy="506292"/>
            </a:xfrm>
            <a:custGeom>
              <a:avLst/>
              <a:gdLst/>
              <a:ahLst/>
              <a:cxnLst/>
              <a:rect l="l" t="t" r="r" b="b"/>
              <a:pathLst>
                <a:path w="5007" h="7105" extrusionOk="0">
                  <a:moveTo>
                    <a:pt x="4476" y="1"/>
                  </a:moveTo>
                  <a:lnTo>
                    <a:pt x="1226" y="295"/>
                  </a:lnTo>
                  <a:cubicBezTo>
                    <a:pt x="1226" y="295"/>
                    <a:pt x="74" y="4509"/>
                    <a:pt x="0" y="7084"/>
                  </a:cubicBezTo>
                  <a:cubicBezTo>
                    <a:pt x="0" y="7084"/>
                    <a:pt x="451" y="7105"/>
                    <a:pt x="1139" y="7105"/>
                  </a:cubicBezTo>
                  <a:cubicBezTo>
                    <a:pt x="2141" y="7105"/>
                    <a:pt x="3649" y="7060"/>
                    <a:pt x="5006" y="6839"/>
                  </a:cubicBezTo>
                  <a:cubicBezTo>
                    <a:pt x="5006" y="6839"/>
                    <a:pt x="4429" y="1293"/>
                    <a:pt x="4476" y="1"/>
                  </a:cubicBez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9" name="Google Shape;854;p38"/>
            <p:cNvSpPr/>
            <p:nvPr/>
          </p:nvSpPr>
          <p:spPr>
            <a:xfrm>
              <a:off x="5372777" y="3499477"/>
              <a:ext cx="197196" cy="378361"/>
            </a:xfrm>
            <a:custGeom>
              <a:avLst/>
              <a:gdLst/>
              <a:ahLst/>
              <a:cxnLst/>
              <a:rect l="l" t="t" r="r" b="b"/>
              <a:pathLst>
                <a:path w="2771" h="5316" extrusionOk="0">
                  <a:moveTo>
                    <a:pt x="1951" y="0"/>
                  </a:moveTo>
                  <a:lnTo>
                    <a:pt x="571" y="3908"/>
                  </a:lnTo>
                  <a:cubicBezTo>
                    <a:pt x="571" y="3908"/>
                    <a:pt x="1" y="4294"/>
                    <a:pt x="81" y="4412"/>
                  </a:cubicBezTo>
                  <a:cubicBezTo>
                    <a:pt x="102" y="4442"/>
                    <a:pt x="132" y="4453"/>
                    <a:pt x="165" y="4453"/>
                  </a:cubicBezTo>
                  <a:cubicBezTo>
                    <a:pt x="257" y="4453"/>
                    <a:pt x="373" y="4368"/>
                    <a:pt x="373" y="4368"/>
                  </a:cubicBezTo>
                  <a:lnTo>
                    <a:pt x="373" y="4368"/>
                  </a:lnTo>
                  <a:cubicBezTo>
                    <a:pt x="373" y="4368"/>
                    <a:pt x="21" y="5130"/>
                    <a:pt x="185" y="5164"/>
                  </a:cubicBezTo>
                  <a:cubicBezTo>
                    <a:pt x="187" y="5165"/>
                    <a:pt x="188" y="5165"/>
                    <a:pt x="190" y="5165"/>
                  </a:cubicBezTo>
                  <a:cubicBezTo>
                    <a:pt x="286" y="5165"/>
                    <a:pt x="467" y="4581"/>
                    <a:pt x="467" y="4580"/>
                  </a:cubicBezTo>
                  <a:lnTo>
                    <a:pt x="467" y="4580"/>
                  </a:lnTo>
                  <a:cubicBezTo>
                    <a:pt x="467" y="4581"/>
                    <a:pt x="292" y="5295"/>
                    <a:pt x="417" y="5315"/>
                  </a:cubicBezTo>
                  <a:cubicBezTo>
                    <a:pt x="419" y="5315"/>
                    <a:pt x="421" y="5315"/>
                    <a:pt x="422" y="5315"/>
                  </a:cubicBezTo>
                  <a:cubicBezTo>
                    <a:pt x="541" y="5315"/>
                    <a:pt x="645" y="4613"/>
                    <a:pt x="645" y="4613"/>
                  </a:cubicBezTo>
                  <a:lnTo>
                    <a:pt x="645" y="4613"/>
                  </a:lnTo>
                  <a:cubicBezTo>
                    <a:pt x="645" y="4613"/>
                    <a:pt x="625" y="5291"/>
                    <a:pt x="719" y="5291"/>
                  </a:cubicBezTo>
                  <a:cubicBezTo>
                    <a:pt x="816" y="5288"/>
                    <a:pt x="881" y="4628"/>
                    <a:pt x="881" y="4627"/>
                  </a:cubicBezTo>
                  <a:lnTo>
                    <a:pt x="881" y="4627"/>
                  </a:lnTo>
                  <a:cubicBezTo>
                    <a:pt x="881" y="4627"/>
                    <a:pt x="847" y="5124"/>
                    <a:pt x="952" y="5124"/>
                  </a:cubicBezTo>
                  <a:cubicBezTo>
                    <a:pt x="953" y="5124"/>
                    <a:pt x="953" y="5124"/>
                    <a:pt x="954" y="5124"/>
                  </a:cubicBezTo>
                  <a:cubicBezTo>
                    <a:pt x="1058" y="5113"/>
                    <a:pt x="1126" y="4130"/>
                    <a:pt x="1126" y="4130"/>
                  </a:cubicBezTo>
                  <a:cubicBezTo>
                    <a:pt x="1716" y="2948"/>
                    <a:pt x="2770" y="434"/>
                    <a:pt x="2770" y="434"/>
                  </a:cubicBezTo>
                  <a:lnTo>
                    <a:pt x="1951" y="0"/>
                  </a:ln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0" name="Google Shape;855;p38"/>
            <p:cNvSpPr/>
            <p:nvPr/>
          </p:nvSpPr>
          <p:spPr>
            <a:xfrm>
              <a:off x="5511944" y="3306978"/>
              <a:ext cx="310173" cy="344568"/>
            </a:xfrm>
            <a:custGeom>
              <a:avLst/>
              <a:gdLst/>
              <a:ahLst/>
              <a:cxnLst/>
              <a:rect l="l" t="t" r="r" b="b"/>
              <a:pathLst>
                <a:path w="4355" h="4837" extrusionOk="0">
                  <a:moveTo>
                    <a:pt x="2596" y="1"/>
                  </a:moveTo>
                  <a:cubicBezTo>
                    <a:pt x="2355" y="1"/>
                    <a:pt x="2106" y="33"/>
                    <a:pt x="1863" y="86"/>
                  </a:cubicBezTo>
                  <a:cubicBezTo>
                    <a:pt x="689" y="348"/>
                    <a:pt x="303" y="1637"/>
                    <a:pt x="0" y="2701"/>
                  </a:cubicBezTo>
                  <a:lnTo>
                    <a:pt x="819" y="3135"/>
                  </a:lnTo>
                  <a:lnTo>
                    <a:pt x="957" y="4836"/>
                  </a:lnTo>
                  <a:lnTo>
                    <a:pt x="4207" y="4542"/>
                  </a:lnTo>
                  <a:cubicBezTo>
                    <a:pt x="4207" y="4542"/>
                    <a:pt x="4355" y="3950"/>
                    <a:pt x="4348" y="2010"/>
                  </a:cubicBezTo>
                  <a:cubicBezTo>
                    <a:pt x="4342" y="471"/>
                    <a:pt x="3522" y="1"/>
                    <a:pt x="2596"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1" name="Google Shape;856;p38"/>
            <p:cNvSpPr/>
            <p:nvPr/>
          </p:nvSpPr>
          <p:spPr>
            <a:xfrm>
              <a:off x="5630570" y="3306978"/>
              <a:ext cx="76516" cy="76638"/>
            </a:xfrm>
            <a:custGeom>
              <a:avLst/>
              <a:gdLst/>
              <a:ahLst/>
              <a:cxnLst/>
              <a:rect l="l" t="t" r="r" b="b"/>
              <a:pathLst>
                <a:path w="1075" h="1076" extrusionOk="0">
                  <a:moveTo>
                    <a:pt x="929" y="0"/>
                  </a:moveTo>
                  <a:cubicBezTo>
                    <a:pt x="689" y="0"/>
                    <a:pt x="441" y="32"/>
                    <a:pt x="198" y="85"/>
                  </a:cubicBezTo>
                  <a:cubicBezTo>
                    <a:pt x="131" y="102"/>
                    <a:pt x="65" y="122"/>
                    <a:pt x="0" y="142"/>
                  </a:cubicBezTo>
                  <a:lnTo>
                    <a:pt x="494" y="1076"/>
                  </a:lnTo>
                  <a:lnTo>
                    <a:pt x="1075" y="4"/>
                  </a:lnTo>
                  <a:cubicBezTo>
                    <a:pt x="1027" y="2"/>
                    <a:pt x="978" y="0"/>
                    <a:pt x="929"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2" name="Google Shape;857;p38"/>
            <p:cNvSpPr/>
            <p:nvPr/>
          </p:nvSpPr>
          <p:spPr>
            <a:xfrm>
              <a:off x="5643549" y="3380138"/>
              <a:ext cx="170911" cy="239731"/>
            </a:xfrm>
            <a:custGeom>
              <a:avLst/>
              <a:gdLst/>
              <a:ahLst/>
              <a:cxnLst/>
              <a:rect l="l" t="t" r="r" b="b"/>
              <a:pathLst>
                <a:path w="2399" h="3365" extrusionOk="0">
                  <a:moveTo>
                    <a:pt x="2246" y="0"/>
                  </a:moveTo>
                  <a:lnTo>
                    <a:pt x="1169" y="910"/>
                  </a:lnTo>
                  <a:lnTo>
                    <a:pt x="0" y="3364"/>
                  </a:lnTo>
                  <a:cubicBezTo>
                    <a:pt x="27" y="3365"/>
                    <a:pt x="55" y="3365"/>
                    <a:pt x="84" y="3365"/>
                  </a:cubicBezTo>
                  <a:cubicBezTo>
                    <a:pt x="850" y="3365"/>
                    <a:pt x="2398" y="3179"/>
                    <a:pt x="2246" y="0"/>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3" name="Google Shape;858;p38"/>
            <p:cNvSpPr/>
            <p:nvPr/>
          </p:nvSpPr>
          <p:spPr>
            <a:xfrm>
              <a:off x="5233096" y="3311806"/>
              <a:ext cx="201818" cy="263103"/>
            </a:xfrm>
            <a:custGeom>
              <a:avLst/>
              <a:gdLst/>
              <a:ahLst/>
              <a:cxnLst/>
              <a:rect l="l" t="t" r="r" b="b"/>
              <a:pathLst>
                <a:path w="2831" h="3694" extrusionOk="0">
                  <a:moveTo>
                    <a:pt x="511" y="1"/>
                  </a:moveTo>
                  <a:lnTo>
                    <a:pt x="1" y="3337"/>
                  </a:lnTo>
                  <a:lnTo>
                    <a:pt x="2320" y="3693"/>
                  </a:lnTo>
                  <a:lnTo>
                    <a:pt x="2830" y="359"/>
                  </a:lnTo>
                  <a:lnTo>
                    <a:pt x="511"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4" name="Google Shape;859;p38"/>
            <p:cNvSpPr/>
            <p:nvPr/>
          </p:nvSpPr>
          <p:spPr>
            <a:xfrm>
              <a:off x="5417454" y="3430684"/>
              <a:ext cx="25163" cy="28362"/>
            </a:xfrm>
            <a:custGeom>
              <a:avLst/>
              <a:gdLst/>
              <a:ahLst/>
              <a:cxnLst/>
              <a:rect l="l" t="t" r="r" b="b"/>
              <a:pathLst>
                <a:path w="350" h="397" extrusionOk="0">
                  <a:moveTo>
                    <a:pt x="44" y="1"/>
                  </a:moveTo>
                  <a:lnTo>
                    <a:pt x="0" y="286"/>
                  </a:lnTo>
                  <a:lnTo>
                    <a:pt x="349" y="396"/>
                  </a:lnTo>
                  <a:cubicBezTo>
                    <a:pt x="333" y="225"/>
                    <a:pt x="44" y="1"/>
                    <a:pt x="44" y="1"/>
                  </a:cubicBez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5" name="Google Shape;860;p38"/>
            <p:cNvSpPr/>
            <p:nvPr/>
          </p:nvSpPr>
          <p:spPr>
            <a:xfrm>
              <a:off x="5368155" y="3433098"/>
              <a:ext cx="385662" cy="187069"/>
            </a:xfrm>
            <a:custGeom>
              <a:avLst/>
              <a:gdLst/>
              <a:ahLst/>
              <a:cxnLst/>
              <a:rect l="l" t="t" r="r" b="b"/>
              <a:pathLst>
                <a:path w="5409" h="2625" extrusionOk="0">
                  <a:moveTo>
                    <a:pt x="113" y="0"/>
                  </a:moveTo>
                  <a:cubicBezTo>
                    <a:pt x="63" y="0"/>
                    <a:pt x="30" y="12"/>
                    <a:pt x="27" y="43"/>
                  </a:cubicBezTo>
                  <a:cubicBezTo>
                    <a:pt x="20" y="114"/>
                    <a:pt x="168" y="190"/>
                    <a:pt x="326" y="251"/>
                  </a:cubicBezTo>
                  <a:cubicBezTo>
                    <a:pt x="246" y="230"/>
                    <a:pt x="170" y="216"/>
                    <a:pt x="115" y="216"/>
                  </a:cubicBezTo>
                  <a:cubicBezTo>
                    <a:pt x="63" y="216"/>
                    <a:pt x="28" y="229"/>
                    <a:pt x="27" y="261"/>
                  </a:cubicBezTo>
                  <a:cubicBezTo>
                    <a:pt x="23" y="338"/>
                    <a:pt x="202" y="422"/>
                    <a:pt x="372" y="486"/>
                  </a:cubicBezTo>
                  <a:cubicBezTo>
                    <a:pt x="263" y="456"/>
                    <a:pt x="150" y="430"/>
                    <a:pt x="81" y="430"/>
                  </a:cubicBezTo>
                  <a:cubicBezTo>
                    <a:pt x="41" y="430"/>
                    <a:pt x="16" y="439"/>
                    <a:pt x="13" y="459"/>
                  </a:cubicBezTo>
                  <a:cubicBezTo>
                    <a:pt x="0" y="560"/>
                    <a:pt x="584" y="765"/>
                    <a:pt x="662" y="791"/>
                  </a:cubicBezTo>
                  <a:cubicBezTo>
                    <a:pt x="610" y="776"/>
                    <a:pt x="337" y="684"/>
                    <a:pt x="205" y="684"/>
                  </a:cubicBezTo>
                  <a:cubicBezTo>
                    <a:pt x="165" y="684"/>
                    <a:pt x="138" y="692"/>
                    <a:pt x="134" y="714"/>
                  </a:cubicBezTo>
                  <a:cubicBezTo>
                    <a:pt x="118" y="811"/>
                    <a:pt x="769" y="1016"/>
                    <a:pt x="769" y="1016"/>
                  </a:cubicBezTo>
                  <a:cubicBezTo>
                    <a:pt x="769" y="1016"/>
                    <a:pt x="3143" y="2624"/>
                    <a:pt x="3802" y="2624"/>
                  </a:cubicBezTo>
                  <a:cubicBezTo>
                    <a:pt x="3806" y="2624"/>
                    <a:pt x="3810" y="2624"/>
                    <a:pt x="3814" y="2624"/>
                  </a:cubicBezTo>
                  <a:cubicBezTo>
                    <a:pt x="4455" y="2607"/>
                    <a:pt x="4928" y="2108"/>
                    <a:pt x="5365" y="1403"/>
                  </a:cubicBezTo>
                  <a:cubicBezTo>
                    <a:pt x="5382" y="1383"/>
                    <a:pt x="5395" y="1359"/>
                    <a:pt x="5408" y="1332"/>
                  </a:cubicBezTo>
                  <a:lnTo>
                    <a:pt x="5143" y="412"/>
                  </a:lnTo>
                  <a:lnTo>
                    <a:pt x="4337" y="653"/>
                  </a:lnTo>
                  <a:cubicBezTo>
                    <a:pt x="4227" y="855"/>
                    <a:pt x="4122" y="1040"/>
                    <a:pt x="4035" y="1184"/>
                  </a:cubicBezTo>
                  <a:cubicBezTo>
                    <a:pt x="3949" y="1327"/>
                    <a:pt x="3803" y="1446"/>
                    <a:pt x="3649" y="1446"/>
                  </a:cubicBezTo>
                  <a:cubicBezTo>
                    <a:pt x="3611" y="1446"/>
                    <a:pt x="3573" y="1439"/>
                    <a:pt x="3535" y="1423"/>
                  </a:cubicBezTo>
                  <a:lnTo>
                    <a:pt x="1040" y="368"/>
                  </a:lnTo>
                  <a:lnTo>
                    <a:pt x="758" y="181"/>
                  </a:lnTo>
                  <a:cubicBezTo>
                    <a:pt x="758" y="181"/>
                    <a:pt x="307" y="0"/>
                    <a:pt x="113"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6" name="Google Shape;861;p38"/>
            <p:cNvSpPr/>
            <p:nvPr/>
          </p:nvSpPr>
          <p:spPr>
            <a:xfrm>
              <a:off x="5677301" y="3340167"/>
              <a:ext cx="137626" cy="187672"/>
            </a:xfrm>
            <a:custGeom>
              <a:avLst/>
              <a:gdLst/>
              <a:ahLst/>
              <a:cxnLst/>
              <a:rect l="l" t="t" r="r" b="b"/>
              <a:pathLst>
                <a:path w="1931" h="2637" extrusionOk="0">
                  <a:moveTo>
                    <a:pt x="1343" y="0"/>
                  </a:moveTo>
                  <a:cubicBezTo>
                    <a:pt x="1131" y="0"/>
                    <a:pt x="950" y="209"/>
                    <a:pt x="840" y="381"/>
                  </a:cubicBezTo>
                  <a:cubicBezTo>
                    <a:pt x="739" y="536"/>
                    <a:pt x="343" y="1324"/>
                    <a:pt x="0" y="1958"/>
                  </a:cubicBezTo>
                  <a:cubicBezTo>
                    <a:pt x="248" y="2144"/>
                    <a:pt x="631" y="2406"/>
                    <a:pt x="1071" y="2637"/>
                  </a:cubicBezTo>
                  <a:cubicBezTo>
                    <a:pt x="1497" y="1912"/>
                    <a:pt x="1931" y="519"/>
                    <a:pt x="1719" y="237"/>
                  </a:cubicBezTo>
                  <a:cubicBezTo>
                    <a:pt x="1589" y="65"/>
                    <a:pt x="1462" y="0"/>
                    <a:pt x="1343"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7" name="Google Shape;862;p38"/>
            <p:cNvSpPr/>
            <p:nvPr/>
          </p:nvSpPr>
          <p:spPr>
            <a:xfrm>
              <a:off x="5586920" y="3138616"/>
              <a:ext cx="135572" cy="196120"/>
            </a:xfrm>
            <a:custGeom>
              <a:avLst/>
              <a:gdLst/>
              <a:ahLst/>
              <a:cxnLst/>
              <a:rect l="l" t="t" r="r" b="b"/>
              <a:pathLst>
                <a:path w="1903" h="2747" extrusionOk="0">
                  <a:moveTo>
                    <a:pt x="688" y="0"/>
                  </a:moveTo>
                  <a:cubicBezTo>
                    <a:pt x="474" y="0"/>
                    <a:pt x="296" y="145"/>
                    <a:pt x="223" y="558"/>
                  </a:cubicBezTo>
                  <a:cubicBezTo>
                    <a:pt x="1" y="1829"/>
                    <a:pt x="690" y="1880"/>
                    <a:pt x="803" y="1880"/>
                  </a:cubicBezTo>
                  <a:cubicBezTo>
                    <a:pt x="812" y="1880"/>
                    <a:pt x="818" y="1880"/>
                    <a:pt x="818" y="1880"/>
                  </a:cubicBezTo>
                  <a:lnTo>
                    <a:pt x="818" y="1880"/>
                  </a:lnTo>
                  <a:lnTo>
                    <a:pt x="810" y="2746"/>
                  </a:lnTo>
                  <a:lnTo>
                    <a:pt x="1399" y="2743"/>
                  </a:lnTo>
                  <a:lnTo>
                    <a:pt x="1425" y="1860"/>
                  </a:lnTo>
                  <a:lnTo>
                    <a:pt x="1902" y="809"/>
                  </a:lnTo>
                  <a:cubicBezTo>
                    <a:pt x="1902" y="809"/>
                    <a:pt x="1194" y="0"/>
                    <a:pt x="688"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8" name="Google Shape;863;p38"/>
            <p:cNvSpPr/>
            <p:nvPr/>
          </p:nvSpPr>
          <p:spPr>
            <a:xfrm>
              <a:off x="5580244" y="3108444"/>
              <a:ext cx="243927" cy="243189"/>
            </a:xfrm>
            <a:custGeom>
              <a:avLst/>
              <a:gdLst/>
              <a:ahLst/>
              <a:cxnLst/>
              <a:rect l="l" t="t" r="r" b="b"/>
              <a:pathLst>
                <a:path w="3418" h="3411" extrusionOk="0">
                  <a:moveTo>
                    <a:pt x="912" y="0"/>
                  </a:moveTo>
                  <a:cubicBezTo>
                    <a:pt x="745" y="0"/>
                    <a:pt x="579" y="41"/>
                    <a:pt x="436" y="139"/>
                  </a:cubicBezTo>
                  <a:cubicBezTo>
                    <a:pt x="3" y="434"/>
                    <a:pt x="0" y="941"/>
                    <a:pt x="289" y="1143"/>
                  </a:cubicBezTo>
                  <a:cubicBezTo>
                    <a:pt x="318" y="1163"/>
                    <a:pt x="352" y="1171"/>
                    <a:pt x="389" y="1171"/>
                  </a:cubicBezTo>
                  <a:cubicBezTo>
                    <a:pt x="566" y="1171"/>
                    <a:pt x="821" y="986"/>
                    <a:pt x="994" y="986"/>
                  </a:cubicBezTo>
                  <a:cubicBezTo>
                    <a:pt x="1026" y="986"/>
                    <a:pt x="1055" y="993"/>
                    <a:pt x="1081" y="1008"/>
                  </a:cubicBezTo>
                  <a:cubicBezTo>
                    <a:pt x="1276" y="1122"/>
                    <a:pt x="1151" y="1380"/>
                    <a:pt x="1262" y="1408"/>
                  </a:cubicBezTo>
                  <a:cubicBezTo>
                    <a:pt x="1269" y="1409"/>
                    <a:pt x="1275" y="1410"/>
                    <a:pt x="1282" y="1410"/>
                  </a:cubicBezTo>
                  <a:cubicBezTo>
                    <a:pt x="1380" y="1410"/>
                    <a:pt x="1452" y="1225"/>
                    <a:pt x="1577" y="1225"/>
                  </a:cubicBezTo>
                  <a:cubicBezTo>
                    <a:pt x="1584" y="1225"/>
                    <a:pt x="1591" y="1225"/>
                    <a:pt x="1598" y="1226"/>
                  </a:cubicBezTo>
                  <a:cubicBezTo>
                    <a:pt x="1745" y="1253"/>
                    <a:pt x="1782" y="1495"/>
                    <a:pt x="1531" y="1626"/>
                  </a:cubicBezTo>
                  <a:cubicBezTo>
                    <a:pt x="1531" y="1626"/>
                    <a:pt x="1037" y="2347"/>
                    <a:pt x="1494" y="3026"/>
                  </a:cubicBezTo>
                  <a:cubicBezTo>
                    <a:pt x="1678" y="3298"/>
                    <a:pt x="1973" y="3411"/>
                    <a:pt x="2271" y="3411"/>
                  </a:cubicBezTo>
                  <a:cubicBezTo>
                    <a:pt x="2713" y="3411"/>
                    <a:pt x="3160" y="3162"/>
                    <a:pt x="3256" y="2810"/>
                  </a:cubicBezTo>
                  <a:cubicBezTo>
                    <a:pt x="3417" y="2223"/>
                    <a:pt x="3189" y="1549"/>
                    <a:pt x="2692" y="1284"/>
                  </a:cubicBezTo>
                  <a:cubicBezTo>
                    <a:pt x="2199" y="1018"/>
                    <a:pt x="1970" y="927"/>
                    <a:pt x="1836" y="508"/>
                  </a:cubicBezTo>
                  <a:cubicBezTo>
                    <a:pt x="1757" y="256"/>
                    <a:pt x="1331" y="0"/>
                    <a:pt x="912" y="0"/>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49" name="Google Shape;864;p38"/>
            <p:cNvSpPr/>
            <p:nvPr/>
          </p:nvSpPr>
          <p:spPr>
            <a:xfrm>
              <a:off x="5630369" y="3226540"/>
              <a:ext cx="36690" cy="35550"/>
            </a:xfrm>
            <a:custGeom>
              <a:avLst/>
              <a:gdLst/>
              <a:ahLst/>
              <a:cxnLst/>
              <a:rect l="l" t="t" r="r" b="b"/>
              <a:pathLst>
                <a:path w="515" h="499" extrusionOk="0">
                  <a:moveTo>
                    <a:pt x="259" y="0"/>
                  </a:moveTo>
                  <a:cubicBezTo>
                    <a:pt x="253" y="0"/>
                    <a:pt x="248" y="1"/>
                    <a:pt x="242" y="1"/>
                  </a:cubicBezTo>
                  <a:cubicBezTo>
                    <a:pt x="105" y="8"/>
                    <a:pt x="0" y="125"/>
                    <a:pt x="7" y="263"/>
                  </a:cubicBezTo>
                  <a:cubicBezTo>
                    <a:pt x="17" y="397"/>
                    <a:pt x="128" y="498"/>
                    <a:pt x="257" y="498"/>
                  </a:cubicBezTo>
                  <a:cubicBezTo>
                    <a:pt x="261" y="498"/>
                    <a:pt x="265" y="498"/>
                    <a:pt x="269" y="498"/>
                  </a:cubicBezTo>
                  <a:cubicBezTo>
                    <a:pt x="407" y="492"/>
                    <a:pt x="514" y="374"/>
                    <a:pt x="504" y="236"/>
                  </a:cubicBezTo>
                  <a:cubicBezTo>
                    <a:pt x="497" y="104"/>
                    <a:pt x="389" y="0"/>
                    <a:pt x="259"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0" name="Google Shape;865;p38"/>
            <p:cNvSpPr/>
            <p:nvPr/>
          </p:nvSpPr>
          <p:spPr>
            <a:xfrm>
              <a:off x="5644974" y="3270354"/>
              <a:ext cx="21586" cy="19449"/>
            </a:xfrm>
            <a:custGeom>
              <a:avLst/>
              <a:gdLst/>
              <a:ahLst/>
              <a:cxnLst/>
              <a:rect l="l" t="t" r="r" b="b"/>
              <a:pathLst>
                <a:path w="303" h="273" extrusionOk="0">
                  <a:moveTo>
                    <a:pt x="303" y="1"/>
                  </a:moveTo>
                  <a:lnTo>
                    <a:pt x="303" y="1"/>
                  </a:lnTo>
                  <a:cubicBezTo>
                    <a:pt x="175" y="31"/>
                    <a:pt x="4" y="34"/>
                    <a:pt x="4" y="34"/>
                  </a:cubicBezTo>
                  <a:lnTo>
                    <a:pt x="1" y="269"/>
                  </a:lnTo>
                  <a:lnTo>
                    <a:pt x="4" y="272"/>
                  </a:lnTo>
                  <a:cubicBezTo>
                    <a:pt x="208" y="243"/>
                    <a:pt x="303" y="1"/>
                    <a:pt x="303"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1" name="Google Shape;866;p38"/>
            <p:cNvSpPr/>
            <p:nvPr/>
          </p:nvSpPr>
          <p:spPr>
            <a:xfrm>
              <a:off x="6147183" y="3551977"/>
              <a:ext cx="590561" cy="272758"/>
            </a:xfrm>
            <a:custGeom>
              <a:avLst/>
              <a:gdLst/>
              <a:ahLst/>
              <a:cxnLst/>
              <a:rect l="l" t="t" r="r" b="b"/>
              <a:pathLst>
                <a:path w="8290" h="3829" extrusionOk="0">
                  <a:moveTo>
                    <a:pt x="8199" y="92"/>
                  </a:moveTo>
                  <a:lnTo>
                    <a:pt x="8199" y="3738"/>
                  </a:lnTo>
                  <a:lnTo>
                    <a:pt x="92" y="3738"/>
                  </a:lnTo>
                  <a:lnTo>
                    <a:pt x="92" y="92"/>
                  </a:lnTo>
                  <a:close/>
                  <a:moveTo>
                    <a:pt x="1" y="1"/>
                  </a:moveTo>
                  <a:lnTo>
                    <a:pt x="1" y="3828"/>
                  </a:lnTo>
                  <a:lnTo>
                    <a:pt x="8290" y="3828"/>
                  </a:lnTo>
                  <a:lnTo>
                    <a:pt x="8290"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2" name="Google Shape;867;p38"/>
            <p:cNvSpPr/>
            <p:nvPr/>
          </p:nvSpPr>
          <p:spPr>
            <a:xfrm>
              <a:off x="6215482" y="3606288"/>
              <a:ext cx="183844" cy="24138"/>
            </a:xfrm>
            <a:custGeom>
              <a:avLst/>
              <a:gdLst/>
              <a:ahLst/>
              <a:cxnLst/>
              <a:rect l="l" t="t" r="r" b="b"/>
              <a:pathLst>
                <a:path w="2586" h="337" extrusionOk="0">
                  <a:moveTo>
                    <a:pt x="1" y="0"/>
                  </a:moveTo>
                  <a:lnTo>
                    <a:pt x="1" y="336"/>
                  </a:lnTo>
                  <a:lnTo>
                    <a:pt x="2585" y="336"/>
                  </a:lnTo>
                  <a:lnTo>
                    <a:pt x="2585" y="0"/>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3" name="Google Shape;868;p38"/>
            <p:cNvSpPr/>
            <p:nvPr/>
          </p:nvSpPr>
          <p:spPr>
            <a:xfrm>
              <a:off x="6212401" y="3670253"/>
              <a:ext cx="466287" cy="6638"/>
            </a:xfrm>
            <a:custGeom>
              <a:avLst/>
              <a:gdLst/>
              <a:ahLst/>
              <a:cxnLst/>
              <a:rect l="l" t="t" r="r" b="b"/>
              <a:pathLst>
                <a:path w="6550" h="92" extrusionOk="0">
                  <a:moveTo>
                    <a:pt x="44" y="1"/>
                  </a:moveTo>
                  <a:cubicBezTo>
                    <a:pt x="20" y="1"/>
                    <a:pt x="0" y="21"/>
                    <a:pt x="0" y="44"/>
                  </a:cubicBezTo>
                  <a:cubicBezTo>
                    <a:pt x="0" y="71"/>
                    <a:pt x="20" y="91"/>
                    <a:pt x="44" y="91"/>
                  </a:cubicBezTo>
                  <a:lnTo>
                    <a:pt x="6506" y="91"/>
                  </a:lnTo>
                  <a:cubicBezTo>
                    <a:pt x="6533" y="91"/>
                    <a:pt x="6550" y="71"/>
                    <a:pt x="6550" y="44"/>
                  </a:cubicBezTo>
                  <a:cubicBezTo>
                    <a:pt x="6550" y="21"/>
                    <a:pt x="6533" y="1"/>
                    <a:pt x="6506"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4" name="Google Shape;869;p38"/>
            <p:cNvSpPr/>
            <p:nvPr/>
          </p:nvSpPr>
          <p:spPr>
            <a:xfrm>
              <a:off x="6212401" y="3713098"/>
              <a:ext cx="466287" cy="6638"/>
            </a:xfrm>
            <a:custGeom>
              <a:avLst/>
              <a:gdLst/>
              <a:ahLst/>
              <a:cxnLst/>
              <a:rect l="l" t="t" r="r" b="b"/>
              <a:pathLst>
                <a:path w="6550" h="92" extrusionOk="0">
                  <a:moveTo>
                    <a:pt x="44" y="0"/>
                  </a:moveTo>
                  <a:cubicBezTo>
                    <a:pt x="20" y="0"/>
                    <a:pt x="0" y="20"/>
                    <a:pt x="0" y="48"/>
                  </a:cubicBezTo>
                  <a:cubicBezTo>
                    <a:pt x="0" y="71"/>
                    <a:pt x="20" y="91"/>
                    <a:pt x="44" y="91"/>
                  </a:cubicBezTo>
                  <a:lnTo>
                    <a:pt x="6506" y="91"/>
                  </a:lnTo>
                  <a:cubicBezTo>
                    <a:pt x="6533" y="91"/>
                    <a:pt x="6550" y="71"/>
                    <a:pt x="6550" y="48"/>
                  </a:cubicBezTo>
                  <a:cubicBezTo>
                    <a:pt x="6550" y="20"/>
                    <a:pt x="6533" y="0"/>
                    <a:pt x="6506" y="0"/>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5" name="Google Shape;870;p38"/>
            <p:cNvSpPr/>
            <p:nvPr/>
          </p:nvSpPr>
          <p:spPr>
            <a:xfrm>
              <a:off x="6212401" y="3756546"/>
              <a:ext cx="246495" cy="6034"/>
            </a:xfrm>
            <a:custGeom>
              <a:avLst/>
              <a:gdLst/>
              <a:ahLst/>
              <a:cxnLst/>
              <a:rect l="l" t="t" r="r" b="b"/>
              <a:pathLst>
                <a:path w="3465" h="89" extrusionOk="0">
                  <a:moveTo>
                    <a:pt x="44" y="1"/>
                  </a:moveTo>
                  <a:cubicBezTo>
                    <a:pt x="20" y="1"/>
                    <a:pt x="0" y="21"/>
                    <a:pt x="0" y="45"/>
                  </a:cubicBezTo>
                  <a:cubicBezTo>
                    <a:pt x="0" y="68"/>
                    <a:pt x="20" y="88"/>
                    <a:pt x="44" y="88"/>
                  </a:cubicBezTo>
                  <a:lnTo>
                    <a:pt x="3421" y="88"/>
                  </a:lnTo>
                  <a:cubicBezTo>
                    <a:pt x="3445" y="88"/>
                    <a:pt x="3465" y="68"/>
                    <a:pt x="3465" y="45"/>
                  </a:cubicBezTo>
                  <a:cubicBezTo>
                    <a:pt x="3465" y="21"/>
                    <a:pt x="3445" y="1"/>
                    <a:pt x="3421"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6" name="Google Shape;871;p38"/>
            <p:cNvSpPr/>
            <p:nvPr/>
          </p:nvSpPr>
          <p:spPr>
            <a:xfrm>
              <a:off x="4398094" y="3305771"/>
              <a:ext cx="584399" cy="266120"/>
            </a:xfrm>
            <a:custGeom>
              <a:avLst/>
              <a:gdLst/>
              <a:ahLst/>
              <a:cxnLst/>
              <a:rect l="l" t="t" r="r" b="b"/>
              <a:pathLst>
                <a:path w="8199" h="3738" extrusionOk="0">
                  <a:moveTo>
                    <a:pt x="0" y="0"/>
                  </a:moveTo>
                  <a:lnTo>
                    <a:pt x="0" y="3737"/>
                  </a:lnTo>
                  <a:lnTo>
                    <a:pt x="8199" y="3737"/>
                  </a:lnTo>
                  <a:lnTo>
                    <a:pt x="8199" y="0"/>
                  </a:lnTo>
                  <a:close/>
                </a:path>
              </a:pathLst>
            </a:custGeom>
            <a:no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7" name="Google Shape;874;p38"/>
            <p:cNvSpPr/>
            <p:nvPr/>
          </p:nvSpPr>
          <p:spPr>
            <a:xfrm>
              <a:off x="4462799" y="3356461"/>
              <a:ext cx="184358" cy="24741"/>
            </a:xfrm>
            <a:custGeom>
              <a:avLst/>
              <a:gdLst/>
              <a:ahLst/>
              <a:cxnLst/>
              <a:rect l="l" t="t" r="r" b="b"/>
              <a:pathLst>
                <a:path w="2585" h="340" extrusionOk="0">
                  <a:moveTo>
                    <a:pt x="0" y="1"/>
                  </a:moveTo>
                  <a:lnTo>
                    <a:pt x="0" y="340"/>
                  </a:lnTo>
                  <a:lnTo>
                    <a:pt x="2585" y="340"/>
                  </a:lnTo>
                  <a:lnTo>
                    <a:pt x="2585" y="1"/>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8" name="Google Shape;875;p38"/>
            <p:cNvSpPr/>
            <p:nvPr/>
          </p:nvSpPr>
          <p:spPr>
            <a:xfrm>
              <a:off x="4462799" y="3424047"/>
              <a:ext cx="460638" cy="0"/>
            </a:xfrm>
            <a:custGeom>
              <a:avLst/>
              <a:gdLst/>
              <a:ahLst/>
              <a:cxnLst/>
              <a:rect l="l" t="t" r="r" b="b"/>
              <a:pathLst>
                <a:path w="6466" h="1" extrusionOk="0">
                  <a:moveTo>
                    <a:pt x="0" y="0"/>
                  </a:moveTo>
                  <a:lnTo>
                    <a:pt x="6466"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59" name="Google Shape;877;p38"/>
            <p:cNvSpPr/>
            <p:nvPr/>
          </p:nvSpPr>
          <p:spPr>
            <a:xfrm>
              <a:off x="4462799" y="3466891"/>
              <a:ext cx="460638" cy="0"/>
            </a:xfrm>
            <a:custGeom>
              <a:avLst/>
              <a:gdLst/>
              <a:ahLst/>
              <a:cxnLst/>
              <a:rect l="l" t="t" r="r" b="b"/>
              <a:pathLst>
                <a:path w="6466" h="1" extrusionOk="0">
                  <a:moveTo>
                    <a:pt x="0" y="0"/>
                  </a:moveTo>
                  <a:lnTo>
                    <a:pt x="6466"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0" name="Google Shape;878;p38"/>
            <p:cNvSpPr/>
            <p:nvPr/>
          </p:nvSpPr>
          <p:spPr>
            <a:xfrm>
              <a:off x="4459718" y="3463271"/>
              <a:ext cx="467314" cy="6638"/>
            </a:xfrm>
            <a:custGeom>
              <a:avLst/>
              <a:gdLst/>
              <a:ahLst/>
              <a:cxnLst/>
              <a:rect l="l" t="t" r="r" b="b"/>
              <a:pathLst>
                <a:path w="6554" h="89" extrusionOk="0">
                  <a:moveTo>
                    <a:pt x="44" y="1"/>
                  </a:moveTo>
                  <a:cubicBezTo>
                    <a:pt x="21" y="1"/>
                    <a:pt x="1" y="21"/>
                    <a:pt x="1" y="45"/>
                  </a:cubicBezTo>
                  <a:cubicBezTo>
                    <a:pt x="1" y="69"/>
                    <a:pt x="21" y="89"/>
                    <a:pt x="44" y="89"/>
                  </a:cubicBezTo>
                  <a:lnTo>
                    <a:pt x="6510" y="89"/>
                  </a:lnTo>
                  <a:cubicBezTo>
                    <a:pt x="6533" y="89"/>
                    <a:pt x="6553" y="69"/>
                    <a:pt x="6553" y="45"/>
                  </a:cubicBezTo>
                  <a:cubicBezTo>
                    <a:pt x="6553" y="21"/>
                    <a:pt x="6533" y="1"/>
                    <a:pt x="6510"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rgbClr val="1F1A33"/>
                </a:solidFill>
              </a:endParaRPr>
            </a:p>
          </p:txBody>
        </p:sp>
        <p:sp>
          <p:nvSpPr>
            <p:cNvPr id="61" name="Google Shape;879;p38"/>
            <p:cNvSpPr/>
            <p:nvPr/>
          </p:nvSpPr>
          <p:spPr>
            <a:xfrm>
              <a:off x="4462799" y="3509736"/>
              <a:ext cx="364607" cy="0"/>
            </a:xfrm>
            <a:custGeom>
              <a:avLst/>
              <a:gdLst/>
              <a:ahLst/>
              <a:cxnLst/>
              <a:rect l="l" t="t" r="r" b="b"/>
              <a:pathLst>
                <a:path w="5114" h="1" extrusionOk="0">
                  <a:moveTo>
                    <a:pt x="0" y="1"/>
                  </a:moveTo>
                  <a:lnTo>
                    <a:pt x="5113"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2" name="Google Shape;880;p38"/>
            <p:cNvSpPr/>
            <p:nvPr/>
          </p:nvSpPr>
          <p:spPr>
            <a:xfrm>
              <a:off x="4459718" y="3506115"/>
              <a:ext cx="370770" cy="6638"/>
            </a:xfrm>
            <a:custGeom>
              <a:avLst/>
              <a:gdLst/>
              <a:ahLst/>
              <a:cxnLst/>
              <a:rect l="l" t="t" r="r" b="b"/>
              <a:pathLst>
                <a:path w="5201" h="93" extrusionOk="0">
                  <a:moveTo>
                    <a:pt x="44" y="1"/>
                  </a:moveTo>
                  <a:cubicBezTo>
                    <a:pt x="21" y="1"/>
                    <a:pt x="1" y="21"/>
                    <a:pt x="1" y="45"/>
                  </a:cubicBezTo>
                  <a:cubicBezTo>
                    <a:pt x="1" y="72"/>
                    <a:pt x="21" y="92"/>
                    <a:pt x="44" y="92"/>
                  </a:cubicBezTo>
                  <a:lnTo>
                    <a:pt x="5157" y="92"/>
                  </a:lnTo>
                  <a:cubicBezTo>
                    <a:pt x="5181" y="92"/>
                    <a:pt x="5201" y="72"/>
                    <a:pt x="5201" y="45"/>
                  </a:cubicBezTo>
                  <a:cubicBezTo>
                    <a:pt x="5201" y="21"/>
                    <a:pt x="5181" y="1"/>
                    <a:pt x="5157"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rgbClr val="1F1A33"/>
                </a:solidFill>
              </a:endParaRPr>
            </a:p>
          </p:txBody>
        </p:sp>
        <p:sp>
          <p:nvSpPr>
            <p:cNvPr id="63" name="Google Shape;881;p38"/>
            <p:cNvSpPr/>
            <p:nvPr/>
          </p:nvSpPr>
          <p:spPr>
            <a:xfrm>
              <a:off x="4167005" y="3420426"/>
              <a:ext cx="58543" cy="38017"/>
            </a:xfrm>
            <a:custGeom>
              <a:avLst/>
              <a:gdLst/>
              <a:ahLst/>
              <a:cxnLst/>
              <a:rect l="l" t="t" r="r" b="b"/>
              <a:pathLst>
                <a:path w="822" h="538" extrusionOk="0">
                  <a:moveTo>
                    <a:pt x="0" y="0"/>
                  </a:moveTo>
                  <a:lnTo>
                    <a:pt x="151" y="538"/>
                  </a:lnTo>
                  <a:lnTo>
                    <a:pt x="309" y="538"/>
                  </a:lnTo>
                  <a:lnTo>
                    <a:pt x="406" y="115"/>
                  </a:lnTo>
                  <a:lnTo>
                    <a:pt x="409" y="115"/>
                  </a:lnTo>
                  <a:lnTo>
                    <a:pt x="467" y="350"/>
                  </a:lnTo>
                  <a:lnTo>
                    <a:pt x="507" y="538"/>
                  </a:lnTo>
                  <a:lnTo>
                    <a:pt x="668" y="538"/>
                  </a:lnTo>
                  <a:lnTo>
                    <a:pt x="822" y="0"/>
                  </a:lnTo>
                  <a:lnTo>
                    <a:pt x="678" y="0"/>
                  </a:lnTo>
                  <a:lnTo>
                    <a:pt x="614" y="239"/>
                  </a:lnTo>
                  <a:cubicBezTo>
                    <a:pt x="611" y="253"/>
                    <a:pt x="608" y="282"/>
                    <a:pt x="597" y="323"/>
                  </a:cubicBezTo>
                  <a:cubicBezTo>
                    <a:pt x="591" y="363"/>
                    <a:pt x="587" y="394"/>
                    <a:pt x="584" y="417"/>
                  </a:cubicBezTo>
                  <a:lnTo>
                    <a:pt x="580" y="417"/>
                  </a:lnTo>
                  <a:cubicBezTo>
                    <a:pt x="580" y="406"/>
                    <a:pt x="577" y="397"/>
                    <a:pt x="577" y="380"/>
                  </a:cubicBezTo>
                  <a:cubicBezTo>
                    <a:pt x="574" y="366"/>
                    <a:pt x="574" y="350"/>
                    <a:pt x="571" y="336"/>
                  </a:cubicBezTo>
                  <a:cubicBezTo>
                    <a:pt x="567" y="319"/>
                    <a:pt x="564" y="306"/>
                    <a:pt x="560" y="290"/>
                  </a:cubicBezTo>
                  <a:cubicBezTo>
                    <a:pt x="560" y="276"/>
                    <a:pt x="557" y="265"/>
                    <a:pt x="557" y="259"/>
                  </a:cubicBezTo>
                  <a:lnTo>
                    <a:pt x="493" y="0"/>
                  </a:lnTo>
                  <a:lnTo>
                    <a:pt x="332" y="0"/>
                  </a:lnTo>
                  <a:lnTo>
                    <a:pt x="265" y="259"/>
                  </a:lnTo>
                  <a:lnTo>
                    <a:pt x="258" y="299"/>
                  </a:lnTo>
                  <a:cubicBezTo>
                    <a:pt x="248" y="353"/>
                    <a:pt x="242" y="394"/>
                    <a:pt x="242" y="417"/>
                  </a:cubicBezTo>
                  <a:lnTo>
                    <a:pt x="238" y="417"/>
                  </a:lnTo>
                  <a:cubicBezTo>
                    <a:pt x="228" y="340"/>
                    <a:pt x="218" y="282"/>
                    <a:pt x="208" y="239"/>
                  </a:cubicBezTo>
                  <a:lnTo>
                    <a:pt x="144"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4" name="Google Shape;882;p38"/>
            <p:cNvSpPr/>
            <p:nvPr/>
          </p:nvSpPr>
          <p:spPr>
            <a:xfrm>
              <a:off x="4233764" y="3420426"/>
              <a:ext cx="58543" cy="38017"/>
            </a:xfrm>
            <a:custGeom>
              <a:avLst/>
              <a:gdLst/>
              <a:ahLst/>
              <a:cxnLst/>
              <a:rect l="l" t="t" r="r" b="b"/>
              <a:pathLst>
                <a:path w="824" h="538" extrusionOk="0">
                  <a:moveTo>
                    <a:pt x="1" y="0"/>
                  </a:moveTo>
                  <a:lnTo>
                    <a:pt x="155" y="538"/>
                  </a:lnTo>
                  <a:lnTo>
                    <a:pt x="313" y="538"/>
                  </a:lnTo>
                  <a:lnTo>
                    <a:pt x="411" y="115"/>
                  </a:lnTo>
                  <a:lnTo>
                    <a:pt x="414" y="115"/>
                  </a:lnTo>
                  <a:lnTo>
                    <a:pt x="471" y="350"/>
                  </a:lnTo>
                  <a:lnTo>
                    <a:pt x="511" y="538"/>
                  </a:lnTo>
                  <a:lnTo>
                    <a:pt x="669" y="538"/>
                  </a:lnTo>
                  <a:lnTo>
                    <a:pt x="823" y="0"/>
                  </a:lnTo>
                  <a:lnTo>
                    <a:pt x="682" y="0"/>
                  </a:lnTo>
                  <a:lnTo>
                    <a:pt x="615" y="239"/>
                  </a:lnTo>
                  <a:cubicBezTo>
                    <a:pt x="615" y="253"/>
                    <a:pt x="608" y="282"/>
                    <a:pt x="602" y="323"/>
                  </a:cubicBezTo>
                  <a:cubicBezTo>
                    <a:pt x="595" y="363"/>
                    <a:pt x="588" y="394"/>
                    <a:pt x="585" y="417"/>
                  </a:cubicBezTo>
                  <a:lnTo>
                    <a:pt x="581" y="417"/>
                  </a:lnTo>
                  <a:cubicBezTo>
                    <a:pt x="581" y="406"/>
                    <a:pt x="581" y="397"/>
                    <a:pt x="578" y="380"/>
                  </a:cubicBezTo>
                  <a:cubicBezTo>
                    <a:pt x="578" y="366"/>
                    <a:pt x="575" y="350"/>
                    <a:pt x="572" y="336"/>
                  </a:cubicBezTo>
                  <a:cubicBezTo>
                    <a:pt x="568" y="319"/>
                    <a:pt x="568" y="306"/>
                    <a:pt x="565" y="290"/>
                  </a:cubicBezTo>
                  <a:cubicBezTo>
                    <a:pt x="561" y="276"/>
                    <a:pt x="558" y="265"/>
                    <a:pt x="558" y="259"/>
                  </a:cubicBezTo>
                  <a:lnTo>
                    <a:pt x="494" y="0"/>
                  </a:lnTo>
                  <a:lnTo>
                    <a:pt x="333" y="0"/>
                  </a:lnTo>
                  <a:lnTo>
                    <a:pt x="266" y="259"/>
                  </a:lnTo>
                  <a:lnTo>
                    <a:pt x="259" y="299"/>
                  </a:lnTo>
                  <a:cubicBezTo>
                    <a:pt x="250" y="353"/>
                    <a:pt x="242" y="394"/>
                    <a:pt x="242" y="417"/>
                  </a:cubicBezTo>
                  <a:lnTo>
                    <a:pt x="239" y="417"/>
                  </a:lnTo>
                  <a:cubicBezTo>
                    <a:pt x="229" y="340"/>
                    <a:pt x="219" y="282"/>
                    <a:pt x="209" y="239"/>
                  </a:cubicBezTo>
                  <a:lnTo>
                    <a:pt x="149"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5" name="Google Shape;883;p38"/>
            <p:cNvSpPr/>
            <p:nvPr/>
          </p:nvSpPr>
          <p:spPr>
            <a:xfrm>
              <a:off x="4301036" y="3420426"/>
              <a:ext cx="58543" cy="38017"/>
            </a:xfrm>
            <a:custGeom>
              <a:avLst/>
              <a:gdLst/>
              <a:ahLst/>
              <a:cxnLst/>
              <a:rect l="l" t="t" r="r" b="b"/>
              <a:pathLst>
                <a:path w="823" h="538" extrusionOk="0">
                  <a:moveTo>
                    <a:pt x="0" y="0"/>
                  </a:moveTo>
                  <a:lnTo>
                    <a:pt x="152" y="538"/>
                  </a:lnTo>
                  <a:lnTo>
                    <a:pt x="309" y="538"/>
                  </a:lnTo>
                  <a:lnTo>
                    <a:pt x="406" y="115"/>
                  </a:lnTo>
                  <a:lnTo>
                    <a:pt x="409" y="115"/>
                  </a:lnTo>
                  <a:lnTo>
                    <a:pt x="467" y="350"/>
                  </a:lnTo>
                  <a:lnTo>
                    <a:pt x="507" y="538"/>
                  </a:lnTo>
                  <a:lnTo>
                    <a:pt x="668" y="538"/>
                  </a:lnTo>
                  <a:lnTo>
                    <a:pt x="823" y="0"/>
                  </a:lnTo>
                  <a:lnTo>
                    <a:pt x="678" y="0"/>
                  </a:lnTo>
                  <a:lnTo>
                    <a:pt x="615" y="239"/>
                  </a:lnTo>
                  <a:cubicBezTo>
                    <a:pt x="611" y="253"/>
                    <a:pt x="604" y="282"/>
                    <a:pt x="598" y="323"/>
                  </a:cubicBezTo>
                  <a:cubicBezTo>
                    <a:pt x="591" y="363"/>
                    <a:pt x="584" y="394"/>
                    <a:pt x="584" y="417"/>
                  </a:cubicBezTo>
                  <a:lnTo>
                    <a:pt x="581" y="417"/>
                  </a:lnTo>
                  <a:cubicBezTo>
                    <a:pt x="581" y="406"/>
                    <a:pt x="578" y="397"/>
                    <a:pt x="578" y="380"/>
                  </a:cubicBezTo>
                  <a:cubicBezTo>
                    <a:pt x="575" y="366"/>
                    <a:pt x="571" y="350"/>
                    <a:pt x="571" y="336"/>
                  </a:cubicBezTo>
                  <a:cubicBezTo>
                    <a:pt x="567" y="319"/>
                    <a:pt x="564" y="306"/>
                    <a:pt x="561" y="290"/>
                  </a:cubicBezTo>
                  <a:cubicBezTo>
                    <a:pt x="558" y="276"/>
                    <a:pt x="558" y="265"/>
                    <a:pt x="554" y="259"/>
                  </a:cubicBezTo>
                  <a:lnTo>
                    <a:pt x="494" y="0"/>
                  </a:lnTo>
                  <a:lnTo>
                    <a:pt x="333" y="0"/>
                  </a:lnTo>
                  <a:lnTo>
                    <a:pt x="265" y="259"/>
                  </a:lnTo>
                  <a:lnTo>
                    <a:pt x="255" y="299"/>
                  </a:lnTo>
                  <a:cubicBezTo>
                    <a:pt x="248" y="353"/>
                    <a:pt x="242" y="394"/>
                    <a:pt x="239" y="417"/>
                  </a:cubicBezTo>
                  <a:cubicBezTo>
                    <a:pt x="228" y="340"/>
                    <a:pt x="218" y="282"/>
                    <a:pt x="208" y="239"/>
                  </a:cubicBezTo>
                  <a:lnTo>
                    <a:pt x="144"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66" name="Google Shape;884;p38"/>
            <p:cNvSpPr/>
            <p:nvPr/>
          </p:nvSpPr>
          <p:spPr>
            <a:xfrm>
              <a:off x="3599552" y="1913619"/>
              <a:ext cx="2398193" cy="534051"/>
            </a:xfrm>
            <a:custGeom>
              <a:avLst/>
              <a:gdLst/>
              <a:ahLst/>
              <a:cxnLst/>
              <a:rect l="l" t="t" r="r" b="b"/>
              <a:pathLst>
                <a:path w="8286" h="3824" extrusionOk="0">
                  <a:moveTo>
                    <a:pt x="8196" y="91"/>
                  </a:moveTo>
                  <a:lnTo>
                    <a:pt x="8196" y="3737"/>
                  </a:lnTo>
                  <a:lnTo>
                    <a:pt x="88" y="3737"/>
                  </a:lnTo>
                  <a:lnTo>
                    <a:pt x="88" y="91"/>
                  </a:lnTo>
                  <a:close/>
                  <a:moveTo>
                    <a:pt x="1" y="1"/>
                  </a:moveTo>
                  <a:lnTo>
                    <a:pt x="1" y="3824"/>
                  </a:lnTo>
                  <a:lnTo>
                    <a:pt x="8286" y="3824"/>
                  </a:lnTo>
                  <a:lnTo>
                    <a:pt x="8286"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r>
                <a:rPr lang="en-US" sz="4400" kern="0" dirty="0">
                  <a:solidFill>
                    <a:srgbClr val="FF0000"/>
                  </a:solidFill>
                  <a:latin typeface="Times New Roman" pitchFamily="18" charset="0"/>
                  <a:cs typeface="Times New Roman" pitchFamily="18" charset="0"/>
                </a:rPr>
                <a:t>            </a:t>
              </a:r>
              <a:r>
                <a:rPr lang="en-US" sz="4400" b="1" kern="0" dirty="0" err="1">
                  <a:solidFill>
                    <a:srgbClr val="FF0000"/>
                  </a:solidFill>
                  <a:latin typeface="HP001 5 hàng" pitchFamily="34" charset="0"/>
                  <a:cs typeface="Times New Roman" pitchFamily="18" charset="0"/>
                </a:rPr>
                <a:t>Thảo</a:t>
              </a:r>
              <a:r>
                <a:rPr lang="en-US" sz="4400" b="1" kern="0" dirty="0">
                  <a:solidFill>
                    <a:srgbClr val="FF0000"/>
                  </a:solidFill>
                  <a:latin typeface="HP001 5 hàng" pitchFamily="34" charset="0"/>
                  <a:cs typeface="Times New Roman" pitchFamily="18" charset="0"/>
                </a:rPr>
                <a:t> </a:t>
              </a:r>
              <a:r>
                <a:rPr lang="en-US" sz="4400" b="1" kern="0" dirty="0" err="1">
                  <a:solidFill>
                    <a:srgbClr val="FF0000"/>
                  </a:solidFill>
                  <a:latin typeface="HP001 5 hàng" pitchFamily="34" charset="0"/>
                  <a:cs typeface="Times New Roman" pitchFamily="18" charset="0"/>
                </a:rPr>
                <a:t>luận</a:t>
              </a:r>
              <a:r>
                <a:rPr lang="en-US" sz="4400" b="1" kern="0" dirty="0">
                  <a:solidFill>
                    <a:srgbClr val="FF0000"/>
                  </a:solidFill>
                  <a:latin typeface="HP001 5 hàng" pitchFamily="34" charset="0"/>
                  <a:cs typeface="Times New Roman" pitchFamily="18" charset="0"/>
                </a:rPr>
                <a:t> </a:t>
              </a:r>
              <a:r>
                <a:rPr lang="en-US" sz="4400" b="1" kern="0" dirty="0" err="1">
                  <a:solidFill>
                    <a:srgbClr val="FF0000"/>
                  </a:solidFill>
                  <a:latin typeface="HP001 5 hàng" pitchFamily="34" charset="0"/>
                  <a:cs typeface="Times New Roman" pitchFamily="18" charset="0"/>
                </a:rPr>
                <a:t>nhóm</a:t>
              </a:r>
              <a:r>
                <a:rPr lang="en-US" sz="4400" b="1" kern="0" dirty="0">
                  <a:solidFill>
                    <a:srgbClr val="FF0000"/>
                  </a:solidFill>
                  <a:latin typeface="HP001 5 hàng" pitchFamily="34" charset="0"/>
                  <a:cs typeface="Times New Roman" pitchFamily="18" charset="0"/>
                </a:rPr>
                <a:t> </a:t>
              </a:r>
              <a:endParaRPr sz="4400" b="1" kern="0" dirty="0">
                <a:solidFill>
                  <a:srgbClr val="FF0000"/>
                </a:solidFill>
                <a:latin typeface="HP001 5 hàng" pitchFamily="34" charset="0"/>
                <a:cs typeface="Times New Roman" pitchFamily="18" charset="0"/>
              </a:endParaRPr>
            </a:p>
          </p:txBody>
        </p:sp>
        <p:sp>
          <p:nvSpPr>
            <p:cNvPr id="68" name="Google Shape;886;p38"/>
            <p:cNvSpPr/>
            <p:nvPr/>
          </p:nvSpPr>
          <p:spPr>
            <a:xfrm>
              <a:off x="2995126" y="2629307"/>
              <a:ext cx="460638" cy="0"/>
            </a:xfrm>
            <a:custGeom>
              <a:avLst/>
              <a:gdLst/>
              <a:ahLst/>
              <a:cxnLst/>
              <a:rect l="l" t="t" r="r" b="b"/>
              <a:pathLst>
                <a:path w="6467" h="1" extrusionOk="0">
                  <a:moveTo>
                    <a:pt x="1" y="0"/>
                  </a:moveTo>
                  <a:lnTo>
                    <a:pt x="6467"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0" name="Google Shape;888;p38"/>
            <p:cNvSpPr/>
            <p:nvPr/>
          </p:nvSpPr>
          <p:spPr>
            <a:xfrm>
              <a:off x="2995126" y="2672152"/>
              <a:ext cx="460638" cy="0"/>
            </a:xfrm>
            <a:custGeom>
              <a:avLst/>
              <a:gdLst/>
              <a:ahLst/>
              <a:cxnLst/>
              <a:rect l="l" t="t" r="r" b="b"/>
              <a:pathLst>
                <a:path w="6467" h="1" extrusionOk="0">
                  <a:moveTo>
                    <a:pt x="1" y="0"/>
                  </a:moveTo>
                  <a:lnTo>
                    <a:pt x="6467"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2" name="Google Shape;890;p38"/>
            <p:cNvSpPr/>
            <p:nvPr/>
          </p:nvSpPr>
          <p:spPr>
            <a:xfrm>
              <a:off x="2995126" y="2714996"/>
              <a:ext cx="364094" cy="604"/>
            </a:xfrm>
            <a:custGeom>
              <a:avLst/>
              <a:gdLst/>
              <a:ahLst/>
              <a:cxnLst/>
              <a:rect l="l" t="t" r="r" b="b"/>
              <a:pathLst>
                <a:path w="5114" h="1" extrusionOk="0">
                  <a:moveTo>
                    <a:pt x="1" y="1"/>
                  </a:moveTo>
                  <a:lnTo>
                    <a:pt x="5114"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grpSp>
      <p:grpSp>
        <p:nvGrpSpPr>
          <p:cNvPr id="34819" name="Google Shape;1005;p44"/>
          <p:cNvGrpSpPr>
            <a:grpSpLocks/>
          </p:cNvGrpSpPr>
          <p:nvPr/>
        </p:nvGrpSpPr>
        <p:grpSpPr bwMode="auto">
          <a:xfrm>
            <a:off x="6281739" y="3687763"/>
            <a:ext cx="2949574" cy="3305174"/>
            <a:chOff x="5482621" y="1327598"/>
            <a:chExt cx="2948399" cy="3306413"/>
          </a:xfrm>
        </p:grpSpPr>
        <p:grpSp>
          <p:nvGrpSpPr>
            <p:cNvPr id="34821" name="Google Shape;1006;p44"/>
            <p:cNvGrpSpPr>
              <a:grpSpLocks/>
            </p:cNvGrpSpPr>
            <p:nvPr/>
          </p:nvGrpSpPr>
          <p:grpSpPr bwMode="auto">
            <a:xfrm>
              <a:off x="7481255" y="3266250"/>
              <a:ext cx="625200" cy="1366500"/>
              <a:chOff x="7430118" y="3287700"/>
              <a:chExt cx="625200" cy="1366500"/>
            </a:xfrm>
          </p:grpSpPr>
          <p:grpSp>
            <p:nvGrpSpPr>
              <p:cNvPr id="34850" name="Google Shape;1007;p44"/>
              <p:cNvGrpSpPr>
                <a:grpSpLocks/>
              </p:cNvGrpSpPr>
              <p:nvPr/>
            </p:nvGrpSpPr>
            <p:grpSpPr bwMode="auto">
              <a:xfrm>
                <a:off x="7430118" y="3287700"/>
                <a:ext cx="625200" cy="1366500"/>
                <a:chOff x="5323468" y="3287700"/>
                <a:chExt cx="625200" cy="1366500"/>
              </a:xfrm>
            </p:grpSpPr>
            <p:cxnSp>
              <p:nvCxnSpPr>
                <p:cNvPr id="34852" name="Google Shape;1008;p44"/>
                <p:cNvCxnSpPr>
                  <a:cxnSpLocks noChangeShapeType="1"/>
                </p:cNvCxnSpPr>
                <p:nvPr/>
              </p:nvCxnSpPr>
              <p:spPr bwMode="auto">
                <a:xfrm rot="10800000">
                  <a:off x="5891350" y="3287700"/>
                  <a:ext cx="0" cy="1366500"/>
                </a:xfrm>
                <a:prstGeom prst="straightConnector1">
                  <a:avLst/>
                </a:prstGeom>
                <a:noFill/>
                <a:ln w="9525">
                  <a:solidFill>
                    <a:srgbClr val="1F1A33"/>
                  </a:solidFill>
                  <a:round/>
                  <a:headEnd/>
                  <a:tailEnd/>
                </a:ln>
                <a:extLst>
                  <a:ext uri="{909E8E84-426E-40DD-AFC4-6F175D3DCCD1}">
                    <a14:hiddenFill xmlns:a14="http://schemas.microsoft.com/office/drawing/2010/main">
                      <a:noFill/>
                    </a14:hiddenFill>
                  </a:ext>
                </a:extLst>
              </p:spPr>
            </p:cxnSp>
            <p:cxnSp>
              <p:nvCxnSpPr>
                <p:cNvPr id="34853" name="Google Shape;1009;p44"/>
                <p:cNvCxnSpPr>
                  <a:cxnSpLocks noChangeShapeType="1"/>
                </p:cNvCxnSpPr>
                <p:nvPr/>
              </p:nvCxnSpPr>
              <p:spPr bwMode="auto">
                <a:xfrm>
                  <a:off x="5323468" y="4150705"/>
                  <a:ext cx="625200" cy="0"/>
                </a:xfrm>
                <a:prstGeom prst="straightConnector1">
                  <a:avLst/>
                </a:prstGeom>
                <a:noFill/>
                <a:ln w="9525">
                  <a:solidFill>
                    <a:srgbClr val="1F1A33"/>
                  </a:solidFill>
                  <a:round/>
                  <a:headEnd/>
                  <a:tailEnd/>
                </a:ln>
                <a:extLst>
                  <a:ext uri="{909E8E84-426E-40DD-AFC4-6F175D3DCCD1}">
                    <a14:hiddenFill xmlns:a14="http://schemas.microsoft.com/office/drawing/2010/main">
                      <a:noFill/>
                    </a14:hiddenFill>
                  </a:ext>
                </a:extLst>
              </p:spPr>
            </p:cxnSp>
          </p:grpSp>
          <p:cxnSp>
            <p:nvCxnSpPr>
              <p:cNvPr id="34851" name="Google Shape;1010;p44"/>
              <p:cNvCxnSpPr>
                <a:cxnSpLocks noChangeShapeType="1"/>
              </p:cNvCxnSpPr>
              <p:nvPr/>
            </p:nvCxnSpPr>
            <p:spPr bwMode="auto">
              <a:xfrm rot="10800000">
                <a:off x="7487100" y="3287700"/>
                <a:ext cx="0" cy="1366500"/>
              </a:xfrm>
              <a:prstGeom prst="straightConnector1">
                <a:avLst/>
              </a:prstGeom>
              <a:noFill/>
              <a:ln w="9525">
                <a:solidFill>
                  <a:srgbClr val="1F1A33"/>
                </a:solidFill>
                <a:round/>
                <a:headEnd/>
                <a:tailEnd/>
              </a:ln>
              <a:extLst>
                <a:ext uri="{909E8E84-426E-40DD-AFC4-6F175D3DCCD1}">
                  <a14:hiddenFill xmlns:a14="http://schemas.microsoft.com/office/drawing/2010/main">
                    <a:noFill/>
                  </a14:hiddenFill>
                </a:ext>
              </a:extLst>
            </p:spPr>
          </p:cxnSp>
        </p:grpSp>
        <p:sp>
          <p:nvSpPr>
            <p:cNvPr id="76" name="Google Shape;1011;p44"/>
            <p:cNvSpPr/>
            <p:nvPr/>
          </p:nvSpPr>
          <p:spPr>
            <a:xfrm>
              <a:off x="7447162" y="2671126"/>
              <a:ext cx="693460" cy="800400"/>
            </a:xfrm>
            <a:custGeom>
              <a:avLst/>
              <a:gdLst/>
              <a:ahLst/>
              <a:cxnLst/>
              <a:rect l="l" t="t" r="r" b="b"/>
              <a:pathLst>
                <a:path w="6998" h="8062" extrusionOk="0">
                  <a:moveTo>
                    <a:pt x="1787" y="1"/>
                  </a:moveTo>
                  <a:cubicBezTo>
                    <a:pt x="797" y="1"/>
                    <a:pt x="1" y="823"/>
                    <a:pt x="35" y="1813"/>
                  </a:cubicBezTo>
                  <a:lnTo>
                    <a:pt x="253" y="8061"/>
                  </a:lnTo>
                  <a:lnTo>
                    <a:pt x="6746" y="8061"/>
                  </a:lnTo>
                  <a:lnTo>
                    <a:pt x="6964" y="1813"/>
                  </a:lnTo>
                  <a:cubicBezTo>
                    <a:pt x="6997" y="823"/>
                    <a:pt x="6202" y="1"/>
                    <a:pt x="5212" y="1"/>
                  </a:cubicBez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7" name="Google Shape;1012;p44"/>
            <p:cNvSpPr/>
            <p:nvPr/>
          </p:nvSpPr>
          <p:spPr>
            <a:xfrm>
              <a:off x="7297997" y="3103088"/>
              <a:ext cx="918796" cy="1324471"/>
            </a:xfrm>
            <a:custGeom>
              <a:avLst/>
              <a:gdLst/>
              <a:ahLst/>
              <a:cxnLst/>
              <a:rect l="l" t="t" r="r" b="b"/>
              <a:pathLst>
                <a:path w="9263" h="13353" extrusionOk="0">
                  <a:moveTo>
                    <a:pt x="5657" y="0"/>
                  </a:moveTo>
                  <a:lnTo>
                    <a:pt x="1034" y="481"/>
                  </a:lnTo>
                  <a:cubicBezTo>
                    <a:pt x="1034" y="481"/>
                    <a:pt x="0" y="3206"/>
                    <a:pt x="779" y="7420"/>
                  </a:cubicBezTo>
                  <a:cubicBezTo>
                    <a:pt x="1376" y="10656"/>
                    <a:pt x="3200" y="12617"/>
                    <a:pt x="4015" y="13352"/>
                  </a:cubicBezTo>
                  <a:lnTo>
                    <a:pt x="4875" y="13086"/>
                  </a:lnTo>
                  <a:lnTo>
                    <a:pt x="4892" y="12567"/>
                  </a:lnTo>
                  <a:cubicBezTo>
                    <a:pt x="1907" y="7964"/>
                    <a:pt x="4018" y="3482"/>
                    <a:pt x="4018" y="3482"/>
                  </a:cubicBezTo>
                  <a:lnTo>
                    <a:pt x="4018" y="3482"/>
                  </a:lnTo>
                  <a:cubicBezTo>
                    <a:pt x="4734" y="3660"/>
                    <a:pt x="5496" y="3721"/>
                    <a:pt x="6205" y="3721"/>
                  </a:cubicBezTo>
                  <a:cubicBezTo>
                    <a:pt x="7741" y="3721"/>
                    <a:pt x="9024" y="3434"/>
                    <a:pt x="9024" y="3434"/>
                  </a:cubicBezTo>
                  <a:lnTo>
                    <a:pt x="9263" y="1891"/>
                  </a:lnTo>
                  <a:lnTo>
                    <a:pt x="5657" y="0"/>
                  </a:lnTo>
                  <a:close/>
                </a:path>
              </a:pathLst>
            </a:custGeom>
            <a:solidFill>
              <a:srgbClr val="1F6B7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8" name="Google Shape;1013;p44"/>
            <p:cNvSpPr/>
            <p:nvPr/>
          </p:nvSpPr>
          <p:spPr>
            <a:xfrm>
              <a:off x="7696300" y="4349742"/>
              <a:ext cx="177729" cy="284269"/>
            </a:xfrm>
            <a:custGeom>
              <a:avLst/>
              <a:gdLst/>
              <a:ahLst/>
              <a:cxnLst/>
              <a:rect l="l" t="t" r="r" b="b"/>
              <a:pathLst>
                <a:path w="1780" h="2871" extrusionOk="0">
                  <a:moveTo>
                    <a:pt x="877" y="1"/>
                  </a:moveTo>
                  <a:lnTo>
                    <a:pt x="0" y="786"/>
                  </a:lnTo>
                  <a:cubicBezTo>
                    <a:pt x="249" y="1011"/>
                    <a:pt x="403" y="1121"/>
                    <a:pt x="403" y="1121"/>
                  </a:cubicBezTo>
                  <a:lnTo>
                    <a:pt x="152" y="2871"/>
                  </a:lnTo>
                  <a:lnTo>
                    <a:pt x="152" y="2871"/>
                  </a:lnTo>
                  <a:lnTo>
                    <a:pt x="1780" y="1199"/>
                  </a:lnTo>
                  <a:cubicBezTo>
                    <a:pt x="1433" y="799"/>
                    <a:pt x="1135" y="399"/>
                    <a:pt x="877"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79" name="Google Shape;1014;p44"/>
            <p:cNvSpPr/>
            <p:nvPr/>
          </p:nvSpPr>
          <p:spPr>
            <a:xfrm>
              <a:off x="7637586" y="3103088"/>
              <a:ext cx="793434" cy="597124"/>
            </a:xfrm>
            <a:custGeom>
              <a:avLst/>
              <a:gdLst/>
              <a:ahLst/>
              <a:cxnLst/>
              <a:rect l="l" t="t" r="r" b="b"/>
              <a:pathLst>
                <a:path w="7991" h="6030" extrusionOk="0">
                  <a:moveTo>
                    <a:pt x="2233" y="0"/>
                  </a:moveTo>
                  <a:lnTo>
                    <a:pt x="2300" y="1665"/>
                  </a:lnTo>
                  <a:lnTo>
                    <a:pt x="5187" y="1941"/>
                  </a:lnTo>
                  <a:lnTo>
                    <a:pt x="111" y="4882"/>
                  </a:lnTo>
                  <a:lnTo>
                    <a:pt x="0" y="5684"/>
                  </a:lnTo>
                  <a:lnTo>
                    <a:pt x="622" y="6030"/>
                  </a:lnTo>
                  <a:cubicBezTo>
                    <a:pt x="2501" y="5657"/>
                    <a:pt x="7474" y="4509"/>
                    <a:pt x="7705" y="2703"/>
                  </a:cubicBezTo>
                  <a:cubicBezTo>
                    <a:pt x="7991" y="470"/>
                    <a:pt x="2234" y="1"/>
                    <a:pt x="2233" y="0"/>
                  </a:cubicBezTo>
                  <a:close/>
                </a:path>
              </a:pathLst>
            </a:custGeom>
            <a:solidFill>
              <a:srgbClr val="1F6B7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0" name="Google Shape;1015;p44"/>
            <p:cNvSpPr/>
            <p:nvPr/>
          </p:nvSpPr>
          <p:spPr>
            <a:xfrm>
              <a:off x="7532853" y="3587456"/>
              <a:ext cx="166621" cy="263624"/>
            </a:xfrm>
            <a:custGeom>
              <a:avLst/>
              <a:gdLst/>
              <a:ahLst/>
              <a:cxnLst/>
              <a:rect l="l" t="t" r="r" b="b"/>
              <a:pathLst>
                <a:path w="1690" h="2667" extrusionOk="0">
                  <a:moveTo>
                    <a:pt x="1179" y="1"/>
                  </a:moveTo>
                  <a:lnTo>
                    <a:pt x="1" y="682"/>
                  </a:lnTo>
                  <a:cubicBezTo>
                    <a:pt x="1" y="682"/>
                    <a:pt x="585" y="2539"/>
                    <a:pt x="622" y="2659"/>
                  </a:cubicBezTo>
                  <a:cubicBezTo>
                    <a:pt x="623" y="2664"/>
                    <a:pt x="625" y="2666"/>
                    <a:pt x="627" y="2666"/>
                  </a:cubicBezTo>
                  <a:cubicBezTo>
                    <a:pt x="679" y="2666"/>
                    <a:pt x="974" y="1280"/>
                    <a:pt x="974" y="1280"/>
                  </a:cubicBezTo>
                  <a:cubicBezTo>
                    <a:pt x="974" y="1280"/>
                    <a:pt x="1247" y="1236"/>
                    <a:pt x="1690" y="1149"/>
                  </a:cubicBezTo>
                  <a:lnTo>
                    <a:pt x="1179"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1" name="Google Shape;1016;p44"/>
            <p:cNvSpPr/>
            <p:nvPr/>
          </p:nvSpPr>
          <p:spPr>
            <a:xfrm>
              <a:off x="7363058" y="2386857"/>
              <a:ext cx="547470" cy="774990"/>
            </a:xfrm>
            <a:custGeom>
              <a:avLst/>
              <a:gdLst/>
              <a:ahLst/>
              <a:cxnLst/>
              <a:rect l="l" t="t" r="r" b="b"/>
              <a:pathLst>
                <a:path w="5517" h="7810" extrusionOk="0">
                  <a:moveTo>
                    <a:pt x="1629" y="0"/>
                  </a:moveTo>
                  <a:cubicBezTo>
                    <a:pt x="196" y="53"/>
                    <a:pt x="1" y="484"/>
                    <a:pt x="98" y="1816"/>
                  </a:cubicBezTo>
                  <a:cubicBezTo>
                    <a:pt x="219" y="3431"/>
                    <a:pt x="239" y="7661"/>
                    <a:pt x="390" y="7692"/>
                  </a:cubicBezTo>
                  <a:cubicBezTo>
                    <a:pt x="834" y="7775"/>
                    <a:pt x="1278" y="7809"/>
                    <a:pt x="1706" y="7809"/>
                  </a:cubicBezTo>
                  <a:cubicBezTo>
                    <a:pt x="3504" y="7809"/>
                    <a:pt x="5013" y="7211"/>
                    <a:pt x="5013" y="7211"/>
                  </a:cubicBezTo>
                  <a:cubicBezTo>
                    <a:pt x="5013" y="7211"/>
                    <a:pt x="5517" y="1141"/>
                    <a:pt x="4576" y="614"/>
                  </a:cubicBezTo>
                  <a:cubicBezTo>
                    <a:pt x="4372" y="501"/>
                    <a:pt x="4167" y="406"/>
                    <a:pt x="3972" y="329"/>
                  </a:cubicBezTo>
                  <a:lnTo>
                    <a:pt x="2613" y="708"/>
                  </a:lnTo>
                  <a:lnTo>
                    <a:pt x="1629" y="0"/>
                  </a:ln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2" name="Google Shape;1017;p44"/>
            <p:cNvSpPr/>
            <p:nvPr/>
          </p:nvSpPr>
          <p:spPr>
            <a:xfrm>
              <a:off x="7518571" y="2386857"/>
              <a:ext cx="238030" cy="112755"/>
            </a:xfrm>
            <a:custGeom>
              <a:avLst/>
              <a:gdLst/>
              <a:ahLst/>
              <a:cxnLst/>
              <a:rect l="l" t="t" r="r" b="b"/>
              <a:pathLst>
                <a:path w="2395" h="1132" extrusionOk="0">
                  <a:moveTo>
                    <a:pt x="359" y="0"/>
                  </a:moveTo>
                  <a:cubicBezTo>
                    <a:pt x="251" y="0"/>
                    <a:pt x="148" y="2"/>
                    <a:pt x="51" y="5"/>
                  </a:cubicBezTo>
                  <a:cubicBezTo>
                    <a:pt x="0" y="418"/>
                    <a:pt x="81" y="1019"/>
                    <a:pt x="944" y="1116"/>
                  </a:cubicBezTo>
                  <a:cubicBezTo>
                    <a:pt x="1029" y="1126"/>
                    <a:pt x="1110" y="1131"/>
                    <a:pt x="1186" y="1131"/>
                  </a:cubicBezTo>
                  <a:cubicBezTo>
                    <a:pt x="1972" y="1131"/>
                    <a:pt x="2281" y="628"/>
                    <a:pt x="2394" y="334"/>
                  </a:cubicBezTo>
                  <a:cubicBezTo>
                    <a:pt x="1700" y="62"/>
                    <a:pt x="1132" y="18"/>
                    <a:pt x="1132" y="18"/>
                  </a:cubicBezTo>
                  <a:cubicBezTo>
                    <a:pt x="844" y="7"/>
                    <a:pt x="589" y="0"/>
                    <a:pt x="359" y="0"/>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3" name="Google Shape;1018;p44"/>
            <p:cNvSpPr/>
            <p:nvPr/>
          </p:nvSpPr>
          <p:spPr>
            <a:xfrm>
              <a:off x="7386861" y="2958835"/>
              <a:ext cx="477636" cy="203256"/>
            </a:xfrm>
            <a:custGeom>
              <a:avLst/>
              <a:gdLst/>
              <a:ahLst/>
              <a:cxnLst/>
              <a:rect l="l" t="t" r="r" b="b"/>
              <a:pathLst>
                <a:path w="4815" h="2049" extrusionOk="0">
                  <a:moveTo>
                    <a:pt x="1" y="0"/>
                  </a:moveTo>
                  <a:cubicBezTo>
                    <a:pt x="38" y="1074"/>
                    <a:pt x="78" y="1917"/>
                    <a:pt x="145" y="1931"/>
                  </a:cubicBezTo>
                  <a:cubicBezTo>
                    <a:pt x="589" y="2014"/>
                    <a:pt x="1033" y="2048"/>
                    <a:pt x="1461" y="2048"/>
                  </a:cubicBezTo>
                  <a:cubicBezTo>
                    <a:pt x="3259" y="2048"/>
                    <a:pt x="4768" y="1450"/>
                    <a:pt x="4768" y="1450"/>
                  </a:cubicBezTo>
                  <a:cubicBezTo>
                    <a:pt x="4768" y="1450"/>
                    <a:pt x="4788" y="1195"/>
                    <a:pt x="4815" y="786"/>
                  </a:cubicBezTo>
                  <a:lnTo>
                    <a:pt x="1" y="0"/>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4" name="Google Shape;1019;p44"/>
            <p:cNvSpPr/>
            <p:nvPr/>
          </p:nvSpPr>
          <p:spPr>
            <a:xfrm>
              <a:off x="5482621" y="1327598"/>
              <a:ext cx="2121641" cy="1618268"/>
            </a:xfrm>
            <a:custGeom>
              <a:avLst/>
              <a:gdLst/>
              <a:ahLst/>
              <a:cxnLst/>
              <a:rect l="l" t="t" r="r" b="b"/>
              <a:pathLst>
                <a:path w="21390" h="16307" extrusionOk="0">
                  <a:moveTo>
                    <a:pt x="1940" y="0"/>
                  </a:moveTo>
                  <a:lnTo>
                    <a:pt x="0" y="13513"/>
                  </a:lnTo>
                  <a:lnTo>
                    <a:pt x="19449" y="16306"/>
                  </a:lnTo>
                  <a:lnTo>
                    <a:pt x="21389" y="2794"/>
                  </a:lnTo>
                  <a:lnTo>
                    <a:pt x="1940" y="0"/>
                  </a:lnTo>
                  <a:close/>
                </a:path>
              </a:pathLst>
            </a:custGeom>
            <a:solidFill>
              <a:srgbClr val="F9F9F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5" name="Google Shape;1020;p44"/>
            <p:cNvSpPr/>
            <p:nvPr/>
          </p:nvSpPr>
          <p:spPr>
            <a:xfrm>
              <a:off x="6612470" y="1927898"/>
              <a:ext cx="804541" cy="679704"/>
            </a:xfrm>
            <a:custGeom>
              <a:avLst/>
              <a:gdLst/>
              <a:ahLst/>
              <a:cxnLst/>
              <a:rect l="l" t="t" r="r" b="b"/>
              <a:pathLst>
                <a:path w="8099" h="6846" extrusionOk="0">
                  <a:moveTo>
                    <a:pt x="4357" y="0"/>
                  </a:moveTo>
                  <a:cubicBezTo>
                    <a:pt x="1976" y="0"/>
                    <a:pt x="1" y="4623"/>
                    <a:pt x="1" y="4623"/>
                  </a:cubicBezTo>
                  <a:lnTo>
                    <a:pt x="7491" y="6845"/>
                  </a:lnTo>
                  <a:lnTo>
                    <a:pt x="8098" y="2615"/>
                  </a:lnTo>
                  <a:cubicBezTo>
                    <a:pt x="8098" y="2615"/>
                    <a:pt x="7118" y="386"/>
                    <a:pt x="4623" y="20"/>
                  </a:cubicBezTo>
                  <a:cubicBezTo>
                    <a:pt x="4534" y="7"/>
                    <a:pt x="4445" y="0"/>
                    <a:pt x="4357"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6" name="Google Shape;1021;p44"/>
            <p:cNvSpPr/>
            <p:nvPr/>
          </p:nvSpPr>
          <p:spPr>
            <a:xfrm>
              <a:off x="5600049" y="2029536"/>
              <a:ext cx="877537" cy="659059"/>
            </a:xfrm>
            <a:custGeom>
              <a:avLst/>
              <a:gdLst/>
              <a:ahLst/>
              <a:cxnLst/>
              <a:rect l="l" t="t" r="r" b="b"/>
              <a:pathLst>
                <a:path w="8850" h="6643" extrusionOk="0">
                  <a:moveTo>
                    <a:pt x="2183" y="1"/>
                  </a:moveTo>
                  <a:cubicBezTo>
                    <a:pt x="1699" y="1"/>
                    <a:pt x="1222" y="61"/>
                    <a:pt x="769" y="200"/>
                  </a:cubicBezTo>
                  <a:lnTo>
                    <a:pt x="0" y="5561"/>
                  </a:lnTo>
                  <a:lnTo>
                    <a:pt x="7537" y="6642"/>
                  </a:lnTo>
                  <a:lnTo>
                    <a:pt x="8849" y="2539"/>
                  </a:lnTo>
                  <a:cubicBezTo>
                    <a:pt x="8849" y="2539"/>
                    <a:pt x="5335" y="1"/>
                    <a:pt x="2183" y="1"/>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7" name="Google Shape;1022;p44"/>
            <p:cNvSpPr/>
            <p:nvPr/>
          </p:nvSpPr>
          <p:spPr>
            <a:xfrm>
              <a:off x="5600049" y="2140702"/>
              <a:ext cx="1780465" cy="687644"/>
            </a:xfrm>
            <a:custGeom>
              <a:avLst/>
              <a:gdLst/>
              <a:ahLst/>
              <a:cxnLst/>
              <a:rect l="l" t="t" r="r" b="b"/>
              <a:pathLst>
                <a:path w="17961" h="6935" extrusionOk="0">
                  <a:moveTo>
                    <a:pt x="7796" y="1"/>
                  </a:moveTo>
                  <a:cubicBezTo>
                    <a:pt x="3361" y="1"/>
                    <a:pt x="309" y="2289"/>
                    <a:pt x="309" y="2289"/>
                  </a:cubicBezTo>
                  <a:lnTo>
                    <a:pt x="0" y="4437"/>
                  </a:lnTo>
                  <a:lnTo>
                    <a:pt x="17387" y="6935"/>
                  </a:lnTo>
                  <a:lnTo>
                    <a:pt x="17960" y="2933"/>
                  </a:lnTo>
                  <a:cubicBezTo>
                    <a:pt x="17960" y="2933"/>
                    <a:pt x="14862" y="839"/>
                    <a:pt x="9517" y="117"/>
                  </a:cubicBezTo>
                  <a:cubicBezTo>
                    <a:pt x="8924" y="37"/>
                    <a:pt x="8350" y="1"/>
                    <a:pt x="7796" y="1"/>
                  </a:cubicBezTo>
                  <a:close/>
                </a:path>
              </a:pathLst>
            </a:custGeom>
            <a:gradFill>
              <a:gsLst>
                <a:gs pos="0">
                  <a:srgbClr val="FFFFFF"/>
                </a:gs>
                <a:gs pos="100000">
                  <a:srgbClr val="AAD2BB"/>
                </a:gs>
              </a:gsLst>
              <a:lin ang="5400012"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8" name="Google Shape;1023;p44"/>
            <p:cNvSpPr/>
            <p:nvPr/>
          </p:nvSpPr>
          <p:spPr>
            <a:xfrm>
              <a:off x="6017395" y="1689684"/>
              <a:ext cx="223749" cy="209628"/>
            </a:xfrm>
            <a:custGeom>
              <a:avLst/>
              <a:gdLst/>
              <a:ahLst/>
              <a:cxnLst/>
              <a:rect l="l" t="t" r="r" b="b"/>
              <a:pathLst>
                <a:path w="2251" h="2108" extrusionOk="0">
                  <a:moveTo>
                    <a:pt x="1123" y="0"/>
                  </a:moveTo>
                  <a:cubicBezTo>
                    <a:pt x="607" y="0"/>
                    <a:pt x="158" y="379"/>
                    <a:pt x="81" y="905"/>
                  </a:cubicBezTo>
                  <a:cubicBezTo>
                    <a:pt x="1" y="1478"/>
                    <a:pt x="400" y="2013"/>
                    <a:pt x="974" y="2096"/>
                  </a:cubicBezTo>
                  <a:cubicBezTo>
                    <a:pt x="1025" y="2104"/>
                    <a:pt x="1077" y="2107"/>
                    <a:pt x="1127" y="2107"/>
                  </a:cubicBezTo>
                  <a:cubicBezTo>
                    <a:pt x="1643" y="2107"/>
                    <a:pt x="2093" y="1729"/>
                    <a:pt x="2170" y="1204"/>
                  </a:cubicBezTo>
                  <a:cubicBezTo>
                    <a:pt x="2250" y="626"/>
                    <a:pt x="1851" y="92"/>
                    <a:pt x="1276" y="11"/>
                  </a:cubicBezTo>
                  <a:cubicBezTo>
                    <a:pt x="1225" y="4"/>
                    <a:pt x="1174" y="0"/>
                    <a:pt x="1123"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89" name="Google Shape;1024;p44"/>
            <p:cNvSpPr/>
            <p:nvPr/>
          </p:nvSpPr>
          <p:spPr>
            <a:xfrm>
              <a:off x="7163113" y="2882342"/>
              <a:ext cx="344351" cy="152457"/>
            </a:xfrm>
            <a:custGeom>
              <a:avLst/>
              <a:gdLst/>
              <a:ahLst/>
              <a:cxnLst/>
              <a:rect l="l" t="t" r="r" b="b"/>
              <a:pathLst>
                <a:path w="3475" h="1524" extrusionOk="0">
                  <a:moveTo>
                    <a:pt x="956" y="1"/>
                  </a:moveTo>
                  <a:cubicBezTo>
                    <a:pt x="936" y="1"/>
                    <a:pt x="919" y="3"/>
                    <a:pt x="907" y="9"/>
                  </a:cubicBezTo>
                  <a:cubicBezTo>
                    <a:pt x="769" y="80"/>
                    <a:pt x="1296" y="503"/>
                    <a:pt x="1296" y="503"/>
                  </a:cubicBezTo>
                  <a:cubicBezTo>
                    <a:pt x="706" y="453"/>
                    <a:pt x="266" y="120"/>
                    <a:pt x="119" y="120"/>
                  </a:cubicBezTo>
                  <a:cubicBezTo>
                    <a:pt x="98" y="120"/>
                    <a:pt x="83" y="127"/>
                    <a:pt x="75" y="141"/>
                  </a:cubicBezTo>
                  <a:cubicBezTo>
                    <a:pt x="0" y="262"/>
                    <a:pt x="148" y="382"/>
                    <a:pt x="558" y="651"/>
                  </a:cubicBezTo>
                  <a:cubicBezTo>
                    <a:pt x="964" y="919"/>
                    <a:pt x="1931" y="1024"/>
                    <a:pt x="1931" y="1024"/>
                  </a:cubicBezTo>
                  <a:cubicBezTo>
                    <a:pt x="1931" y="1024"/>
                    <a:pt x="2374" y="1255"/>
                    <a:pt x="3086" y="1523"/>
                  </a:cubicBezTo>
                  <a:lnTo>
                    <a:pt x="3475" y="1000"/>
                  </a:lnTo>
                  <a:lnTo>
                    <a:pt x="3203" y="355"/>
                  </a:lnTo>
                  <a:lnTo>
                    <a:pt x="1666" y="275"/>
                  </a:lnTo>
                  <a:cubicBezTo>
                    <a:pt x="1666" y="275"/>
                    <a:pt x="1153" y="1"/>
                    <a:pt x="956"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0" name="Google Shape;1025;p44"/>
            <p:cNvSpPr/>
            <p:nvPr/>
          </p:nvSpPr>
          <p:spPr>
            <a:xfrm>
              <a:off x="7469379" y="2451969"/>
              <a:ext cx="541121" cy="660647"/>
            </a:xfrm>
            <a:custGeom>
              <a:avLst/>
              <a:gdLst/>
              <a:ahLst/>
              <a:cxnLst/>
              <a:rect l="l" t="t" r="r" b="b"/>
              <a:pathLst>
                <a:path w="5457" h="6656" extrusionOk="0">
                  <a:moveTo>
                    <a:pt x="3566" y="1"/>
                  </a:moveTo>
                  <a:lnTo>
                    <a:pt x="3194" y="978"/>
                  </a:lnTo>
                  <a:cubicBezTo>
                    <a:pt x="3039" y="2086"/>
                    <a:pt x="3160" y="4852"/>
                    <a:pt x="3160" y="4852"/>
                  </a:cubicBezTo>
                  <a:lnTo>
                    <a:pt x="118" y="4694"/>
                  </a:lnTo>
                  <a:cubicBezTo>
                    <a:pt x="61" y="5007"/>
                    <a:pt x="7" y="5413"/>
                    <a:pt x="1" y="5862"/>
                  </a:cubicBezTo>
                  <a:cubicBezTo>
                    <a:pt x="800" y="6165"/>
                    <a:pt x="1934" y="6514"/>
                    <a:pt x="3160" y="6635"/>
                  </a:cubicBezTo>
                  <a:cubicBezTo>
                    <a:pt x="3300" y="6649"/>
                    <a:pt x="3431" y="6655"/>
                    <a:pt x="3553" y="6655"/>
                  </a:cubicBezTo>
                  <a:cubicBezTo>
                    <a:pt x="5456" y="6655"/>
                    <a:pt x="5259" y="5047"/>
                    <a:pt x="5268" y="3701"/>
                  </a:cubicBezTo>
                  <a:cubicBezTo>
                    <a:pt x="5281" y="2270"/>
                    <a:pt x="4503" y="656"/>
                    <a:pt x="3566"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1" name="Google Shape;1026;p44"/>
            <p:cNvSpPr/>
            <p:nvPr/>
          </p:nvSpPr>
          <p:spPr>
            <a:xfrm>
              <a:off x="7413838" y="1802438"/>
              <a:ext cx="588728" cy="532012"/>
            </a:xfrm>
            <a:custGeom>
              <a:avLst/>
              <a:gdLst/>
              <a:ahLst/>
              <a:cxnLst/>
              <a:rect l="l" t="t" r="r" b="b"/>
              <a:pathLst>
                <a:path w="5929" h="5366" extrusionOk="0">
                  <a:moveTo>
                    <a:pt x="2776" y="1"/>
                  </a:moveTo>
                  <a:cubicBezTo>
                    <a:pt x="2766" y="1"/>
                    <a:pt x="2756" y="1"/>
                    <a:pt x="2746" y="1"/>
                  </a:cubicBezTo>
                  <a:cubicBezTo>
                    <a:pt x="2018" y="25"/>
                    <a:pt x="1890" y="626"/>
                    <a:pt x="1890" y="626"/>
                  </a:cubicBezTo>
                  <a:cubicBezTo>
                    <a:pt x="1890" y="626"/>
                    <a:pt x="1692" y="352"/>
                    <a:pt x="1361" y="352"/>
                  </a:cubicBezTo>
                  <a:cubicBezTo>
                    <a:pt x="1251" y="352"/>
                    <a:pt x="1125" y="383"/>
                    <a:pt x="987" y="465"/>
                  </a:cubicBezTo>
                  <a:cubicBezTo>
                    <a:pt x="436" y="793"/>
                    <a:pt x="621" y="1317"/>
                    <a:pt x="621" y="1317"/>
                  </a:cubicBezTo>
                  <a:cubicBezTo>
                    <a:pt x="621" y="1317"/>
                    <a:pt x="0" y="1357"/>
                    <a:pt x="67" y="1918"/>
                  </a:cubicBezTo>
                  <a:cubicBezTo>
                    <a:pt x="138" y="2482"/>
                    <a:pt x="433" y="2539"/>
                    <a:pt x="326" y="2919"/>
                  </a:cubicBezTo>
                  <a:cubicBezTo>
                    <a:pt x="219" y="3298"/>
                    <a:pt x="292" y="3469"/>
                    <a:pt x="467" y="3660"/>
                  </a:cubicBezTo>
                  <a:cubicBezTo>
                    <a:pt x="467" y="3660"/>
                    <a:pt x="282" y="4036"/>
                    <a:pt x="513" y="4244"/>
                  </a:cubicBezTo>
                  <a:cubicBezTo>
                    <a:pt x="595" y="4319"/>
                    <a:pt x="696" y="4343"/>
                    <a:pt x="791" y="4343"/>
                  </a:cubicBezTo>
                  <a:cubicBezTo>
                    <a:pt x="968" y="4343"/>
                    <a:pt x="1128" y="4261"/>
                    <a:pt x="1128" y="4261"/>
                  </a:cubicBezTo>
                  <a:lnTo>
                    <a:pt x="2921" y="5255"/>
                  </a:lnTo>
                  <a:cubicBezTo>
                    <a:pt x="2921" y="5255"/>
                    <a:pt x="3155" y="5365"/>
                    <a:pt x="3417" y="5365"/>
                  </a:cubicBezTo>
                  <a:cubicBezTo>
                    <a:pt x="3624" y="5365"/>
                    <a:pt x="3849" y="5296"/>
                    <a:pt x="3989" y="5050"/>
                  </a:cubicBezTo>
                  <a:cubicBezTo>
                    <a:pt x="3989" y="5050"/>
                    <a:pt x="3997" y="5051"/>
                    <a:pt x="4015" y="5051"/>
                  </a:cubicBezTo>
                  <a:cubicBezTo>
                    <a:pt x="4100" y="5051"/>
                    <a:pt x="4392" y="5030"/>
                    <a:pt x="4885" y="4782"/>
                  </a:cubicBezTo>
                  <a:cubicBezTo>
                    <a:pt x="4922" y="4765"/>
                    <a:pt x="5402" y="4788"/>
                    <a:pt x="5549" y="4335"/>
                  </a:cubicBezTo>
                  <a:cubicBezTo>
                    <a:pt x="5701" y="3882"/>
                    <a:pt x="5378" y="3634"/>
                    <a:pt x="5378" y="3634"/>
                  </a:cubicBezTo>
                  <a:cubicBezTo>
                    <a:pt x="5378" y="3634"/>
                    <a:pt x="5929" y="3181"/>
                    <a:pt x="5681" y="2697"/>
                  </a:cubicBezTo>
                  <a:cubicBezTo>
                    <a:pt x="5436" y="2217"/>
                    <a:pt x="5080" y="2452"/>
                    <a:pt x="4827" y="2109"/>
                  </a:cubicBezTo>
                  <a:cubicBezTo>
                    <a:pt x="4576" y="1763"/>
                    <a:pt x="4771" y="1277"/>
                    <a:pt x="4291" y="925"/>
                  </a:cubicBezTo>
                  <a:cubicBezTo>
                    <a:pt x="4087" y="774"/>
                    <a:pt x="3916" y="730"/>
                    <a:pt x="3786" y="730"/>
                  </a:cubicBezTo>
                  <a:cubicBezTo>
                    <a:pt x="3611" y="730"/>
                    <a:pt x="3512" y="810"/>
                    <a:pt x="3512" y="810"/>
                  </a:cubicBezTo>
                  <a:cubicBezTo>
                    <a:pt x="3512" y="810"/>
                    <a:pt x="3472" y="1"/>
                    <a:pt x="2776"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2" name="Google Shape;1027;p44"/>
            <p:cNvSpPr/>
            <p:nvPr/>
          </p:nvSpPr>
          <p:spPr>
            <a:xfrm>
              <a:off x="7426533" y="2059709"/>
              <a:ext cx="426868" cy="401788"/>
            </a:xfrm>
            <a:custGeom>
              <a:avLst/>
              <a:gdLst/>
              <a:ahLst/>
              <a:cxnLst/>
              <a:rect l="l" t="t" r="r" b="b"/>
              <a:pathLst>
                <a:path w="4306" h="4049" extrusionOk="0">
                  <a:moveTo>
                    <a:pt x="1337" y="1"/>
                  </a:moveTo>
                  <a:cubicBezTo>
                    <a:pt x="1337" y="1"/>
                    <a:pt x="1276" y="62"/>
                    <a:pt x="1178" y="62"/>
                  </a:cubicBezTo>
                  <a:cubicBezTo>
                    <a:pt x="1129" y="62"/>
                    <a:pt x="1072" y="47"/>
                    <a:pt x="1008" y="1"/>
                  </a:cubicBezTo>
                  <a:lnTo>
                    <a:pt x="1008" y="1"/>
                  </a:lnTo>
                  <a:cubicBezTo>
                    <a:pt x="1008" y="1"/>
                    <a:pt x="1" y="1733"/>
                    <a:pt x="1746" y="2327"/>
                  </a:cubicBezTo>
                  <a:lnTo>
                    <a:pt x="1478" y="3633"/>
                  </a:lnTo>
                  <a:cubicBezTo>
                    <a:pt x="1478" y="3633"/>
                    <a:pt x="1765" y="4049"/>
                    <a:pt x="2182" y="4049"/>
                  </a:cubicBezTo>
                  <a:cubicBezTo>
                    <a:pt x="2336" y="4049"/>
                    <a:pt x="2508" y="3992"/>
                    <a:pt x="2690" y="3838"/>
                  </a:cubicBezTo>
                  <a:lnTo>
                    <a:pt x="2989" y="2099"/>
                  </a:lnTo>
                  <a:cubicBezTo>
                    <a:pt x="2989" y="2099"/>
                    <a:pt x="3194" y="2228"/>
                    <a:pt x="3437" y="2228"/>
                  </a:cubicBezTo>
                  <a:cubicBezTo>
                    <a:pt x="3645" y="2228"/>
                    <a:pt x="3881" y="2133"/>
                    <a:pt x="4039" y="1780"/>
                  </a:cubicBezTo>
                  <a:cubicBezTo>
                    <a:pt x="4305" y="1185"/>
                    <a:pt x="3936" y="853"/>
                    <a:pt x="3620" y="853"/>
                  </a:cubicBezTo>
                  <a:cubicBezTo>
                    <a:pt x="3529" y="853"/>
                    <a:pt x="3443" y="880"/>
                    <a:pt x="3378" y="937"/>
                  </a:cubicBezTo>
                  <a:cubicBezTo>
                    <a:pt x="3299" y="1006"/>
                    <a:pt x="3213" y="1036"/>
                    <a:pt x="3129" y="1036"/>
                  </a:cubicBezTo>
                  <a:cubicBezTo>
                    <a:pt x="2899" y="1036"/>
                    <a:pt x="2683" y="818"/>
                    <a:pt x="2683" y="605"/>
                  </a:cubicBezTo>
                  <a:cubicBezTo>
                    <a:pt x="2683" y="605"/>
                    <a:pt x="2313" y="568"/>
                    <a:pt x="2260" y="226"/>
                  </a:cubicBezTo>
                  <a:cubicBezTo>
                    <a:pt x="2260" y="226"/>
                    <a:pt x="2118" y="289"/>
                    <a:pt x="1990" y="289"/>
                  </a:cubicBezTo>
                  <a:cubicBezTo>
                    <a:pt x="1911" y="289"/>
                    <a:pt x="1837" y="265"/>
                    <a:pt x="1807" y="185"/>
                  </a:cubicBezTo>
                  <a:cubicBezTo>
                    <a:pt x="1807" y="185"/>
                    <a:pt x="1735" y="205"/>
                    <a:pt x="1647" y="205"/>
                  </a:cubicBezTo>
                  <a:cubicBezTo>
                    <a:pt x="1527" y="205"/>
                    <a:pt x="1377" y="169"/>
                    <a:pt x="1337"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3" name="Google Shape;1028;p44"/>
            <p:cNvSpPr/>
            <p:nvPr/>
          </p:nvSpPr>
          <p:spPr>
            <a:xfrm>
              <a:off x="7588393" y="2289983"/>
              <a:ext cx="72996" cy="50819"/>
            </a:xfrm>
            <a:custGeom>
              <a:avLst/>
              <a:gdLst/>
              <a:ahLst/>
              <a:cxnLst/>
              <a:rect l="l" t="t" r="r" b="b"/>
              <a:pathLst>
                <a:path w="729" h="502" extrusionOk="0">
                  <a:moveTo>
                    <a:pt x="104" y="1"/>
                  </a:moveTo>
                  <a:lnTo>
                    <a:pt x="0" y="501"/>
                  </a:lnTo>
                  <a:cubicBezTo>
                    <a:pt x="430" y="441"/>
                    <a:pt x="728" y="132"/>
                    <a:pt x="729" y="132"/>
                  </a:cubicBezTo>
                  <a:lnTo>
                    <a:pt x="729" y="132"/>
                  </a:lnTo>
                  <a:cubicBezTo>
                    <a:pt x="729" y="132"/>
                    <a:pt x="727" y="132"/>
                    <a:pt x="723" y="132"/>
                  </a:cubicBezTo>
                  <a:cubicBezTo>
                    <a:pt x="682" y="132"/>
                    <a:pt x="430" y="127"/>
                    <a:pt x="104" y="1"/>
                  </a:cubicBezTo>
                  <a:close/>
                </a:path>
              </a:pathLst>
            </a:custGeom>
            <a:solidFill>
              <a:srgbClr val="000000"/>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4" name="Google Shape;1029;p44"/>
            <p:cNvSpPr/>
            <p:nvPr/>
          </p:nvSpPr>
          <p:spPr>
            <a:xfrm>
              <a:off x="7601728" y="2194502"/>
              <a:ext cx="88683" cy="88683"/>
            </a:xfrm>
            <a:custGeom>
              <a:avLst/>
              <a:gdLst/>
              <a:ahLst/>
              <a:cxnLst/>
              <a:rect l="l" t="t" r="r" b="b"/>
              <a:pathLst>
                <a:path w="894" h="894" extrusionOk="0">
                  <a:moveTo>
                    <a:pt x="447" y="0"/>
                  </a:moveTo>
                  <a:cubicBezTo>
                    <a:pt x="198" y="0"/>
                    <a:pt x="0" y="198"/>
                    <a:pt x="0" y="446"/>
                  </a:cubicBezTo>
                  <a:cubicBezTo>
                    <a:pt x="0" y="692"/>
                    <a:pt x="198" y="894"/>
                    <a:pt x="447" y="894"/>
                  </a:cubicBezTo>
                  <a:cubicBezTo>
                    <a:pt x="692" y="894"/>
                    <a:pt x="893" y="692"/>
                    <a:pt x="893" y="446"/>
                  </a:cubicBezTo>
                  <a:cubicBezTo>
                    <a:pt x="893" y="198"/>
                    <a:pt x="692" y="0"/>
                    <a:pt x="447"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5" name="Google Shape;1030;p44"/>
            <p:cNvSpPr/>
            <p:nvPr/>
          </p:nvSpPr>
          <p:spPr>
            <a:xfrm>
              <a:off x="7495783" y="2155219"/>
              <a:ext cx="34422" cy="80052"/>
            </a:xfrm>
            <a:custGeom>
              <a:avLst/>
              <a:gdLst/>
              <a:ahLst/>
              <a:cxnLst/>
              <a:rect l="l" t="t" r="r" b="b"/>
              <a:pathLst>
                <a:path w="347" h="807" extrusionOk="0">
                  <a:moveTo>
                    <a:pt x="17" y="0"/>
                  </a:moveTo>
                  <a:cubicBezTo>
                    <a:pt x="1" y="269"/>
                    <a:pt x="51" y="554"/>
                    <a:pt x="229" y="806"/>
                  </a:cubicBezTo>
                  <a:cubicBezTo>
                    <a:pt x="303" y="718"/>
                    <a:pt x="347" y="605"/>
                    <a:pt x="347" y="480"/>
                  </a:cubicBezTo>
                  <a:cubicBezTo>
                    <a:pt x="347" y="262"/>
                    <a:pt x="209" y="77"/>
                    <a:pt x="17"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6" name="Google Shape;1031;p44"/>
            <p:cNvSpPr/>
            <p:nvPr/>
          </p:nvSpPr>
          <p:spPr>
            <a:xfrm>
              <a:off x="6821937" y="2863285"/>
              <a:ext cx="299917" cy="57171"/>
            </a:xfrm>
            <a:custGeom>
              <a:avLst/>
              <a:gdLst/>
              <a:ahLst/>
              <a:cxnLst/>
              <a:rect l="l" t="t" r="r" b="b"/>
              <a:pathLst>
                <a:path w="3020" h="580" extrusionOk="0">
                  <a:moveTo>
                    <a:pt x="226" y="1"/>
                  </a:moveTo>
                  <a:lnTo>
                    <a:pt x="1" y="246"/>
                  </a:lnTo>
                  <a:lnTo>
                    <a:pt x="135" y="515"/>
                  </a:lnTo>
                  <a:cubicBezTo>
                    <a:pt x="481" y="562"/>
                    <a:pt x="829" y="579"/>
                    <a:pt x="1156" y="579"/>
                  </a:cubicBezTo>
                  <a:cubicBezTo>
                    <a:pt x="2186" y="579"/>
                    <a:pt x="3019" y="404"/>
                    <a:pt x="3019" y="404"/>
                  </a:cubicBezTo>
                  <a:lnTo>
                    <a:pt x="226" y="1"/>
                  </a:ln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97" name="Google Shape;1032;p44"/>
            <p:cNvSpPr/>
            <p:nvPr/>
          </p:nvSpPr>
          <p:spPr>
            <a:xfrm>
              <a:off x="6588667" y="2736237"/>
              <a:ext cx="257072" cy="177867"/>
            </a:xfrm>
            <a:custGeom>
              <a:avLst/>
              <a:gdLst/>
              <a:ahLst/>
              <a:cxnLst/>
              <a:rect l="l" t="t" r="r" b="b"/>
              <a:pathLst>
                <a:path w="2586" h="1805" extrusionOk="0">
                  <a:moveTo>
                    <a:pt x="634" y="1"/>
                  </a:moveTo>
                  <a:cubicBezTo>
                    <a:pt x="632" y="1"/>
                    <a:pt x="630" y="1"/>
                    <a:pt x="629" y="2"/>
                  </a:cubicBezTo>
                  <a:cubicBezTo>
                    <a:pt x="517" y="28"/>
                    <a:pt x="658" y="814"/>
                    <a:pt x="658" y="814"/>
                  </a:cubicBezTo>
                  <a:cubicBezTo>
                    <a:pt x="658" y="814"/>
                    <a:pt x="402" y="268"/>
                    <a:pt x="260" y="268"/>
                  </a:cubicBezTo>
                  <a:cubicBezTo>
                    <a:pt x="255" y="268"/>
                    <a:pt x="250" y="269"/>
                    <a:pt x="246" y="270"/>
                  </a:cubicBezTo>
                  <a:cubicBezTo>
                    <a:pt x="108" y="310"/>
                    <a:pt x="464" y="989"/>
                    <a:pt x="464" y="989"/>
                  </a:cubicBezTo>
                  <a:lnTo>
                    <a:pt x="1" y="935"/>
                  </a:lnTo>
                  <a:lnTo>
                    <a:pt x="1" y="935"/>
                  </a:lnTo>
                  <a:cubicBezTo>
                    <a:pt x="1" y="935"/>
                    <a:pt x="894" y="1559"/>
                    <a:pt x="2371" y="1788"/>
                  </a:cubicBezTo>
                  <a:cubicBezTo>
                    <a:pt x="2411" y="1794"/>
                    <a:pt x="2454" y="1801"/>
                    <a:pt x="2495" y="1805"/>
                  </a:cubicBezTo>
                  <a:cubicBezTo>
                    <a:pt x="2519" y="1607"/>
                    <a:pt x="2552" y="1435"/>
                    <a:pt x="2586" y="1291"/>
                  </a:cubicBezTo>
                  <a:lnTo>
                    <a:pt x="1729" y="1170"/>
                  </a:lnTo>
                  <a:cubicBezTo>
                    <a:pt x="1729" y="1170"/>
                    <a:pt x="1656" y="398"/>
                    <a:pt x="1541" y="391"/>
                  </a:cubicBezTo>
                  <a:cubicBezTo>
                    <a:pt x="1541" y="391"/>
                    <a:pt x="1541" y="391"/>
                    <a:pt x="1540" y="391"/>
                  </a:cubicBezTo>
                  <a:cubicBezTo>
                    <a:pt x="1427" y="391"/>
                    <a:pt x="1387" y="935"/>
                    <a:pt x="1387" y="935"/>
                  </a:cubicBezTo>
                  <a:cubicBezTo>
                    <a:pt x="1387" y="935"/>
                    <a:pt x="1200" y="58"/>
                    <a:pt x="1069" y="58"/>
                  </a:cubicBezTo>
                  <a:cubicBezTo>
                    <a:pt x="1067" y="58"/>
                    <a:pt x="1066" y="59"/>
                    <a:pt x="1064" y="59"/>
                  </a:cubicBezTo>
                  <a:cubicBezTo>
                    <a:pt x="934" y="79"/>
                    <a:pt x="1008" y="821"/>
                    <a:pt x="1008" y="821"/>
                  </a:cubicBezTo>
                  <a:cubicBezTo>
                    <a:pt x="1008" y="821"/>
                    <a:pt x="750" y="1"/>
                    <a:pt x="634"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grpSp>
      <p:pic>
        <p:nvPicPr>
          <p:cNvPr id="3482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4738" y="4498980"/>
            <a:ext cx="3973512" cy="2227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0" name="Google Shape;1208;p51"/>
          <p:cNvGrpSpPr>
            <a:grpSpLocks/>
          </p:cNvGrpSpPr>
          <p:nvPr/>
        </p:nvGrpSpPr>
        <p:grpSpPr bwMode="auto">
          <a:xfrm>
            <a:off x="1902247" y="2820387"/>
            <a:ext cx="3429000" cy="2106613"/>
            <a:chOff x="1490650" y="3355953"/>
            <a:chExt cx="2554579" cy="1363646"/>
          </a:xfrm>
        </p:grpSpPr>
        <p:sp>
          <p:nvSpPr>
            <p:cNvPr id="101" name="Google Shape;1209;p51"/>
            <p:cNvSpPr/>
            <p:nvPr/>
          </p:nvSpPr>
          <p:spPr>
            <a:xfrm>
              <a:off x="1490650" y="3355953"/>
              <a:ext cx="2284929" cy="1317404"/>
            </a:xfrm>
            <a:custGeom>
              <a:avLst/>
              <a:gdLst/>
              <a:ahLst/>
              <a:cxnLst/>
              <a:rect l="l" t="t" r="r" b="b"/>
              <a:pathLst>
                <a:path w="47109" h="27169" extrusionOk="0">
                  <a:moveTo>
                    <a:pt x="13296" y="0"/>
                  </a:moveTo>
                  <a:cubicBezTo>
                    <a:pt x="8814" y="0"/>
                    <a:pt x="7479" y="5385"/>
                    <a:pt x="9196" y="8593"/>
                  </a:cubicBezTo>
                  <a:cubicBezTo>
                    <a:pt x="11130" y="12213"/>
                    <a:pt x="9780" y="17526"/>
                    <a:pt x="5610" y="19565"/>
                  </a:cubicBezTo>
                  <a:cubicBezTo>
                    <a:pt x="1441" y="21603"/>
                    <a:pt x="0" y="23664"/>
                    <a:pt x="823" y="27169"/>
                  </a:cubicBezTo>
                  <a:lnTo>
                    <a:pt x="43627" y="27169"/>
                  </a:lnTo>
                  <a:cubicBezTo>
                    <a:pt x="47109" y="16402"/>
                    <a:pt x="39071" y="15442"/>
                    <a:pt x="37363" y="12716"/>
                  </a:cubicBezTo>
                  <a:cubicBezTo>
                    <a:pt x="35658" y="9990"/>
                    <a:pt x="30940" y="8983"/>
                    <a:pt x="25763" y="8033"/>
                  </a:cubicBezTo>
                  <a:cubicBezTo>
                    <a:pt x="20586" y="7079"/>
                    <a:pt x="21138" y="1976"/>
                    <a:pt x="15172" y="281"/>
                  </a:cubicBezTo>
                  <a:cubicBezTo>
                    <a:pt x="14495" y="88"/>
                    <a:pt x="13869" y="0"/>
                    <a:pt x="13296"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2" name="Google Shape;1210;p51"/>
            <p:cNvSpPr/>
            <p:nvPr/>
          </p:nvSpPr>
          <p:spPr>
            <a:xfrm>
              <a:off x="1724820" y="3888258"/>
              <a:ext cx="2320409" cy="785099"/>
            </a:xfrm>
            <a:custGeom>
              <a:avLst/>
              <a:gdLst/>
              <a:ahLst/>
              <a:cxnLst/>
              <a:rect l="l" t="t" r="r" b="b"/>
              <a:pathLst>
                <a:path w="34241" h="11588" extrusionOk="0">
                  <a:moveTo>
                    <a:pt x="23015" y="0"/>
                  </a:moveTo>
                  <a:cubicBezTo>
                    <a:pt x="20860" y="0"/>
                    <a:pt x="19755" y="2017"/>
                    <a:pt x="17149" y="2017"/>
                  </a:cubicBezTo>
                  <a:cubicBezTo>
                    <a:pt x="16876" y="2017"/>
                    <a:pt x="16586" y="1995"/>
                    <a:pt x="16276" y="1945"/>
                  </a:cubicBezTo>
                  <a:cubicBezTo>
                    <a:pt x="15909" y="1887"/>
                    <a:pt x="15578" y="1861"/>
                    <a:pt x="15276" y="1861"/>
                  </a:cubicBezTo>
                  <a:cubicBezTo>
                    <a:pt x="12607" y="1861"/>
                    <a:pt x="12075" y="3908"/>
                    <a:pt x="7091" y="4074"/>
                  </a:cubicBezTo>
                  <a:cubicBezTo>
                    <a:pt x="1545" y="4259"/>
                    <a:pt x="0" y="7556"/>
                    <a:pt x="991" y="11588"/>
                  </a:cubicBezTo>
                  <a:lnTo>
                    <a:pt x="32028" y="11588"/>
                  </a:lnTo>
                  <a:cubicBezTo>
                    <a:pt x="34240" y="7784"/>
                    <a:pt x="30779" y="6045"/>
                    <a:pt x="28077" y="4665"/>
                  </a:cubicBezTo>
                  <a:cubicBezTo>
                    <a:pt x="25374" y="3289"/>
                    <a:pt x="26794" y="730"/>
                    <a:pt x="23816" y="89"/>
                  </a:cubicBezTo>
                  <a:cubicBezTo>
                    <a:pt x="23532" y="28"/>
                    <a:pt x="23267" y="0"/>
                    <a:pt x="23015" y="0"/>
                  </a:cubicBezTo>
                  <a:close/>
                </a:path>
              </a:pathLst>
            </a:custGeom>
            <a:gradFill>
              <a:gsLst>
                <a:gs pos="0">
                  <a:srgbClr val="EEC9C3"/>
                </a:gs>
                <a:gs pos="100000">
                  <a:srgbClr val="FF8C8C"/>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3" name="Google Shape;1211;p51"/>
            <p:cNvSpPr/>
            <p:nvPr/>
          </p:nvSpPr>
          <p:spPr>
            <a:xfrm>
              <a:off x="1849001" y="3748502"/>
              <a:ext cx="1331693" cy="924854"/>
            </a:xfrm>
            <a:custGeom>
              <a:avLst/>
              <a:gdLst/>
              <a:ahLst/>
              <a:cxnLst/>
              <a:rect l="l" t="t" r="r" b="b"/>
              <a:pathLst>
                <a:path w="19654" h="13652" extrusionOk="0">
                  <a:moveTo>
                    <a:pt x="0" y="1"/>
                  </a:moveTo>
                  <a:lnTo>
                    <a:pt x="0" y="13652"/>
                  </a:lnTo>
                  <a:lnTo>
                    <a:pt x="19653" y="13652"/>
                  </a:lnTo>
                  <a:lnTo>
                    <a:pt x="19653" y="1"/>
                  </a:lnTo>
                  <a:close/>
                </a:path>
              </a:pathLst>
            </a:custGeom>
            <a:solidFill>
              <a:srgbClr val="F9F9F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4" name="Google Shape;1212;p51"/>
            <p:cNvSpPr/>
            <p:nvPr/>
          </p:nvSpPr>
          <p:spPr>
            <a:xfrm>
              <a:off x="1919962" y="3819407"/>
              <a:ext cx="1189772" cy="784071"/>
            </a:xfrm>
            <a:custGeom>
              <a:avLst/>
              <a:gdLst/>
              <a:ahLst/>
              <a:cxnLst/>
              <a:rect l="l" t="t" r="r" b="b"/>
              <a:pathLst>
                <a:path w="17566" h="11567" extrusionOk="0">
                  <a:moveTo>
                    <a:pt x="0" y="1"/>
                  </a:moveTo>
                  <a:lnTo>
                    <a:pt x="0" y="11566"/>
                  </a:lnTo>
                  <a:lnTo>
                    <a:pt x="17565" y="11566"/>
                  </a:lnTo>
                  <a:lnTo>
                    <a:pt x="17565" y="1"/>
                  </a:lnTo>
                  <a:close/>
                </a:path>
              </a:pathLst>
            </a:custGeom>
            <a:gradFill>
              <a:gsLst>
                <a:gs pos="0">
                  <a:srgbClr val="FFFFFF"/>
                </a:gs>
                <a:gs pos="100000">
                  <a:srgbClr val="AAD2BB"/>
                </a:gs>
              </a:gsLst>
              <a:lin ang="5400012"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5" name="Google Shape;1213;p51"/>
            <p:cNvSpPr/>
            <p:nvPr/>
          </p:nvSpPr>
          <p:spPr>
            <a:xfrm>
              <a:off x="2545597" y="4204764"/>
              <a:ext cx="564137" cy="398715"/>
            </a:xfrm>
            <a:custGeom>
              <a:avLst/>
              <a:gdLst/>
              <a:ahLst/>
              <a:cxnLst/>
              <a:rect l="l" t="t" r="r" b="b"/>
              <a:pathLst>
                <a:path w="8331" h="5878" extrusionOk="0">
                  <a:moveTo>
                    <a:pt x="6007" y="0"/>
                  </a:moveTo>
                  <a:cubicBezTo>
                    <a:pt x="3112" y="0"/>
                    <a:pt x="1" y="1630"/>
                    <a:pt x="1" y="1630"/>
                  </a:cubicBezTo>
                  <a:lnTo>
                    <a:pt x="716" y="5877"/>
                  </a:lnTo>
                  <a:lnTo>
                    <a:pt x="8330" y="5877"/>
                  </a:lnTo>
                  <a:lnTo>
                    <a:pt x="8330" y="462"/>
                  </a:lnTo>
                  <a:cubicBezTo>
                    <a:pt x="7623" y="130"/>
                    <a:pt x="6824" y="0"/>
                    <a:pt x="6007"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6" name="Google Shape;1214;p51"/>
            <p:cNvSpPr/>
            <p:nvPr/>
          </p:nvSpPr>
          <p:spPr>
            <a:xfrm>
              <a:off x="1919962" y="4177018"/>
              <a:ext cx="1189772" cy="426461"/>
            </a:xfrm>
            <a:custGeom>
              <a:avLst/>
              <a:gdLst/>
              <a:ahLst/>
              <a:cxnLst/>
              <a:rect l="l" t="t" r="r" b="b"/>
              <a:pathLst>
                <a:path w="17566" h="6286" extrusionOk="0">
                  <a:moveTo>
                    <a:pt x="9503" y="0"/>
                  </a:moveTo>
                  <a:cubicBezTo>
                    <a:pt x="4185" y="0"/>
                    <a:pt x="0" y="2244"/>
                    <a:pt x="0" y="2244"/>
                  </a:cubicBezTo>
                  <a:lnTo>
                    <a:pt x="0" y="6285"/>
                  </a:lnTo>
                  <a:lnTo>
                    <a:pt x="17565" y="6285"/>
                  </a:lnTo>
                  <a:lnTo>
                    <a:pt x="17565" y="4117"/>
                  </a:lnTo>
                  <a:cubicBezTo>
                    <a:pt x="17565" y="4117"/>
                    <a:pt x="15057" y="44"/>
                    <a:pt x="9666" y="1"/>
                  </a:cubicBezTo>
                  <a:cubicBezTo>
                    <a:pt x="9611" y="0"/>
                    <a:pt x="9557" y="0"/>
                    <a:pt x="9503" y="0"/>
                  </a:cubicBezTo>
                  <a:close/>
                </a:path>
              </a:pathLst>
            </a:custGeom>
            <a:gradFill>
              <a:gsLst>
                <a:gs pos="0">
                  <a:srgbClr val="7E719E"/>
                </a:gs>
                <a:gs pos="100000">
                  <a:srgbClr val="423A64"/>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7" name="Google Shape;1215;p51"/>
            <p:cNvSpPr/>
            <p:nvPr/>
          </p:nvSpPr>
          <p:spPr>
            <a:xfrm>
              <a:off x="2756113" y="3948887"/>
              <a:ext cx="143104" cy="142839"/>
            </a:xfrm>
            <a:custGeom>
              <a:avLst/>
              <a:gdLst/>
              <a:ahLst/>
              <a:cxnLst/>
              <a:rect l="l" t="t" r="r" b="b"/>
              <a:pathLst>
                <a:path w="2108" h="2106" extrusionOk="0">
                  <a:moveTo>
                    <a:pt x="1054" y="1"/>
                  </a:moveTo>
                  <a:cubicBezTo>
                    <a:pt x="470" y="1"/>
                    <a:pt x="0" y="470"/>
                    <a:pt x="0" y="1054"/>
                  </a:cubicBezTo>
                  <a:cubicBezTo>
                    <a:pt x="0" y="1635"/>
                    <a:pt x="470" y="2106"/>
                    <a:pt x="1054" y="2106"/>
                  </a:cubicBezTo>
                  <a:cubicBezTo>
                    <a:pt x="1635" y="2106"/>
                    <a:pt x="2108" y="1635"/>
                    <a:pt x="2108" y="1054"/>
                  </a:cubicBezTo>
                  <a:cubicBezTo>
                    <a:pt x="2108" y="470"/>
                    <a:pt x="1635" y="1"/>
                    <a:pt x="1054"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8" name="Google Shape;1216;p51"/>
            <p:cNvSpPr/>
            <p:nvPr/>
          </p:nvSpPr>
          <p:spPr>
            <a:xfrm>
              <a:off x="2518395" y="3708425"/>
              <a:ext cx="484897" cy="263070"/>
            </a:xfrm>
            <a:custGeom>
              <a:avLst/>
              <a:gdLst/>
              <a:ahLst/>
              <a:cxnLst/>
              <a:rect l="l" t="t" r="r" b="b"/>
              <a:pathLst>
                <a:path w="7144" h="3872" extrusionOk="0">
                  <a:moveTo>
                    <a:pt x="5900" y="0"/>
                  </a:moveTo>
                  <a:cubicBezTo>
                    <a:pt x="4619" y="0"/>
                    <a:pt x="2836" y="1024"/>
                    <a:pt x="1272" y="1370"/>
                  </a:cubicBezTo>
                  <a:cubicBezTo>
                    <a:pt x="911" y="1450"/>
                    <a:pt x="568" y="1483"/>
                    <a:pt x="251" y="1483"/>
                  </a:cubicBezTo>
                  <a:cubicBezTo>
                    <a:pt x="208" y="1483"/>
                    <a:pt x="166" y="1482"/>
                    <a:pt x="124" y="1481"/>
                  </a:cubicBezTo>
                  <a:lnTo>
                    <a:pt x="0" y="2686"/>
                  </a:lnTo>
                  <a:lnTo>
                    <a:pt x="386" y="3871"/>
                  </a:lnTo>
                  <a:cubicBezTo>
                    <a:pt x="2665" y="2851"/>
                    <a:pt x="4915" y="867"/>
                    <a:pt x="5794" y="591"/>
                  </a:cubicBezTo>
                  <a:lnTo>
                    <a:pt x="7144" y="591"/>
                  </a:lnTo>
                  <a:cubicBezTo>
                    <a:pt x="6838" y="162"/>
                    <a:pt x="6409" y="0"/>
                    <a:pt x="5900" y="0"/>
                  </a:cubicBez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09" name="Google Shape;1217;p51"/>
            <p:cNvSpPr/>
            <p:nvPr/>
          </p:nvSpPr>
          <p:spPr>
            <a:xfrm>
              <a:off x="2378840" y="3770082"/>
              <a:ext cx="170305" cy="241490"/>
            </a:xfrm>
            <a:custGeom>
              <a:avLst/>
              <a:gdLst/>
              <a:ahLst/>
              <a:cxnLst/>
              <a:rect l="l" t="t" r="r" b="b"/>
              <a:pathLst>
                <a:path w="2506" h="3573" extrusionOk="0">
                  <a:moveTo>
                    <a:pt x="0" y="0"/>
                  </a:moveTo>
                  <a:lnTo>
                    <a:pt x="0" y="3572"/>
                  </a:lnTo>
                  <a:cubicBezTo>
                    <a:pt x="25" y="3573"/>
                    <a:pt x="51" y="3573"/>
                    <a:pt x="76" y="3573"/>
                  </a:cubicBezTo>
                  <a:cubicBezTo>
                    <a:pt x="831" y="3573"/>
                    <a:pt x="1642" y="3332"/>
                    <a:pt x="2448" y="2971"/>
                  </a:cubicBezTo>
                  <a:cubicBezTo>
                    <a:pt x="2505" y="2068"/>
                    <a:pt x="2324" y="1135"/>
                    <a:pt x="2186" y="581"/>
                  </a:cubicBezTo>
                  <a:cubicBezTo>
                    <a:pt x="874" y="554"/>
                    <a:pt x="0" y="0"/>
                    <a:pt x="0"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0" name="Google Shape;1218;p51"/>
            <p:cNvSpPr/>
            <p:nvPr/>
          </p:nvSpPr>
          <p:spPr>
            <a:xfrm>
              <a:off x="2379020" y="3769703"/>
              <a:ext cx="130646" cy="242183"/>
            </a:xfrm>
            <a:custGeom>
              <a:avLst/>
              <a:gdLst/>
              <a:ahLst/>
              <a:cxnLst/>
              <a:rect l="l" t="t" r="r" b="b"/>
              <a:pathLst>
                <a:path w="1928" h="3574" extrusionOk="0">
                  <a:moveTo>
                    <a:pt x="0" y="0"/>
                  </a:moveTo>
                  <a:lnTo>
                    <a:pt x="0" y="3572"/>
                  </a:lnTo>
                  <a:cubicBezTo>
                    <a:pt x="27" y="3573"/>
                    <a:pt x="53" y="3573"/>
                    <a:pt x="80" y="3573"/>
                  </a:cubicBezTo>
                  <a:cubicBezTo>
                    <a:pt x="651" y="3573"/>
                    <a:pt x="1254" y="3434"/>
                    <a:pt x="1864" y="3210"/>
                  </a:cubicBezTo>
                  <a:cubicBezTo>
                    <a:pt x="1927" y="2048"/>
                    <a:pt x="1749" y="1071"/>
                    <a:pt x="1622" y="537"/>
                  </a:cubicBezTo>
                  <a:cubicBezTo>
                    <a:pt x="632" y="400"/>
                    <a:pt x="0" y="0"/>
                    <a:pt x="0" y="0"/>
                  </a:cubicBezTo>
                  <a:close/>
                </a:path>
              </a:pathLst>
            </a:custGeom>
            <a:gradFill>
              <a:gsLst>
                <a:gs pos="0">
                  <a:srgbClr val="FFFFFF">
                    <a:alpha val="0"/>
                  </a:srgbClr>
                </a:gs>
                <a:gs pos="17000">
                  <a:srgbClr val="FFFFFF">
                    <a:alpha val="0"/>
                  </a:srgbClr>
                </a:gs>
                <a:gs pos="100000">
                  <a:srgbClr val="7E719E">
                    <a:alpha val="44313"/>
                  </a:srgbClr>
                </a:gs>
              </a:gsLst>
              <a:lin ang="10800025"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1" name="Google Shape;1219;p51"/>
            <p:cNvSpPr/>
            <p:nvPr/>
          </p:nvSpPr>
          <p:spPr>
            <a:xfrm>
              <a:off x="2273581" y="3482349"/>
              <a:ext cx="332332" cy="253821"/>
            </a:xfrm>
            <a:custGeom>
              <a:avLst/>
              <a:gdLst/>
              <a:ahLst/>
              <a:cxnLst/>
              <a:rect l="l" t="t" r="r" b="b"/>
              <a:pathLst>
                <a:path w="4905" h="3745" extrusionOk="0">
                  <a:moveTo>
                    <a:pt x="3871" y="0"/>
                  </a:moveTo>
                  <a:cubicBezTo>
                    <a:pt x="3503" y="0"/>
                    <a:pt x="3128" y="183"/>
                    <a:pt x="2884" y="247"/>
                  </a:cubicBezTo>
                  <a:cubicBezTo>
                    <a:pt x="2835" y="259"/>
                    <a:pt x="2791" y="264"/>
                    <a:pt x="2749" y="264"/>
                  </a:cubicBezTo>
                  <a:cubicBezTo>
                    <a:pt x="2551" y="264"/>
                    <a:pt x="2409" y="151"/>
                    <a:pt x="2132" y="151"/>
                  </a:cubicBezTo>
                  <a:cubicBezTo>
                    <a:pt x="2023" y="151"/>
                    <a:pt x="1894" y="168"/>
                    <a:pt x="1733" y="216"/>
                  </a:cubicBezTo>
                  <a:cubicBezTo>
                    <a:pt x="1071" y="415"/>
                    <a:pt x="1078" y="1133"/>
                    <a:pt x="1078" y="1133"/>
                  </a:cubicBezTo>
                  <a:cubicBezTo>
                    <a:pt x="0" y="1459"/>
                    <a:pt x="651" y="2654"/>
                    <a:pt x="651" y="2654"/>
                  </a:cubicBezTo>
                  <a:cubicBezTo>
                    <a:pt x="581" y="2999"/>
                    <a:pt x="1025" y="3114"/>
                    <a:pt x="1025" y="3114"/>
                  </a:cubicBezTo>
                  <a:cubicBezTo>
                    <a:pt x="980" y="3315"/>
                    <a:pt x="1132" y="3426"/>
                    <a:pt x="1319" y="3476"/>
                  </a:cubicBezTo>
                  <a:cubicBezTo>
                    <a:pt x="1508" y="3527"/>
                    <a:pt x="1397" y="3745"/>
                    <a:pt x="1397" y="3745"/>
                  </a:cubicBezTo>
                  <a:lnTo>
                    <a:pt x="1622" y="3684"/>
                  </a:lnTo>
                  <a:lnTo>
                    <a:pt x="4082" y="1670"/>
                  </a:lnTo>
                  <a:cubicBezTo>
                    <a:pt x="4663" y="1445"/>
                    <a:pt x="4905" y="589"/>
                    <a:pt x="4415" y="187"/>
                  </a:cubicBezTo>
                  <a:cubicBezTo>
                    <a:pt x="4248" y="49"/>
                    <a:pt x="4061" y="0"/>
                    <a:pt x="3871" y="0"/>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2" name="Google Shape;1220;p51"/>
            <p:cNvSpPr/>
            <p:nvPr/>
          </p:nvSpPr>
          <p:spPr>
            <a:xfrm>
              <a:off x="2340994" y="3595387"/>
              <a:ext cx="223525" cy="205523"/>
            </a:xfrm>
            <a:custGeom>
              <a:avLst/>
              <a:gdLst/>
              <a:ahLst/>
              <a:cxnLst/>
              <a:rect l="l" t="t" r="r" b="b"/>
              <a:pathLst>
                <a:path w="3294" h="3033" extrusionOk="0">
                  <a:moveTo>
                    <a:pt x="3085" y="1"/>
                  </a:moveTo>
                  <a:cubicBezTo>
                    <a:pt x="2752" y="202"/>
                    <a:pt x="2437" y="252"/>
                    <a:pt x="2206" y="252"/>
                  </a:cubicBezTo>
                  <a:cubicBezTo>
                    <a:pt x="1976" y="252"/>
                    <a:pt x="1830" y="202"/>
                    <a:pt x="1830" y="202"/>
                  </a:cubicBezTo>
                  <a:cubicBezTo>
                    <a:pt x="1830" y="202"/>
                    <a:pt x="1813" y="891"/>
                    <a:pt x="1599" y="941"/>
                  </a:cubicBezTo>
                  <a:cubicBezTo>
                    <a:pt x="1587" y="944"/>
                    <a:pt x="1576" y="946"/>
                    <a:pt x="1565" y="946"/>
                  </a:cubicBezTo>
                  <a:cubicBezTo>
                    <a:pt x="1383" y="946"/>
                    <a:pt x="1344" y="532"/>
                    <a:pt x="1125" y="239"/>
                  </a:cubicBezTo>
                  <a:cubicBezTo>
                    <a:pt x="1035" y="120"/>
                    <a:pt x="895" y="54"/>
                    <a:pt x="747" y="54"/>
                  </a:cubicBezTo>
                  <a:cubicBezTo>
                    <a:pt x="514" y="54"/>
                    <a:pt x="263" y="218"/>
                    <a:pt x="165" y="592"/>
                  </a:cubicBezTo>
                  <a:cubicBezTo>
                    <a:pt x="0" y="1200"/>
                    <a:pt x="736" y="1388"/>
                    <a:pt x="736" y="1388"/>
                  </a:cubicBezTo>
                  <a:lnTo>
                    <a:pt x="165" y="2566"/>
                  </a:lnTo>
                  <a:lnTo>
                    <a:pt x="1078" y="3033"/>
                  </a:lnTo>
                  <a:lnTo>
                    <a:pt x="1565" y="1919"/>
                  </a:lnTo>
                  <a:cubicBezTo>
                    <a:pt x="1794" y="1994"/>
                    <a:pt x="1987" y="2025"/>
                    <a:pt x="2148" y="2025"/>
                  </a:cubicBezTo>
                  <a:cubicBezTo>
                    <a:pt x="3030" y="2025"/>
                    <a:pt x="3001" y="1086"/>
                    <a:pt x="3001" y="1085"/>
                  </a:cubicBezTo>
                  <a:lnTo>
                    <a:pt x="3001" y="1085"/>
                  </a:lnTo>
                  <a:cubicBezTo>
                    <a:pt x="3020" y="1088"/>
                    <a:pt x="3037" y="1089"/>
                    <a:pt x="3053" y="1089"/>
                  </a:cubicBezTo>
                  <a:cubicBezTo>
                    <a:pt x="3214" y="1089"/>
                    <a:pt x="3294" y="995"/>
                    <a:pt x="3294" y="995"/>
                  </a:cubicBezTo>
                  <a:lnTo>
                    <a:pt x="3085" y="1"/>
                  </a:ln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3" name="Google Shape;1221;p51"/>
            <p:cNvSpPr/>
            <p:nvPr/>
          </p:nvSpPr>
          <p:spPr>
            <a:xfrm>
              <a:off x="2410394" y="3708716"/>
              <a:ext cx="36456" cy="51296"/>
            </a:xfrm>
            <a:custGeom>
              <a:avLst/>
              <a:gdLst/>
              <a:ahLst/>
              <a:cxnLst/>
              <a:rect l="l" t="t" r="r" b="b"/>
              <a:pathLst>
                <a:path w="538" h="757" extrusionOk="0">
                  <a:moveTo>
                    <a:pt x="24" y="0"/>
                  </a:moveTo>
                  <a:cubicBezTo>
                    <a:pt x="24" y="0"/>
                    <a:pt x="0" y="504"/>
                    <a:pt x="316" y="756"/>
                  </a:cubicBezTo>
                  <a:lnTo>
                    <a:pt x="538" y="253"/>
                  </a:lnTo>
                  <a:cubicBezTo>
                    <a:pt x="185" y="138"/>
                    <a:pt x="24" y="0"/>
                    <a:pt x="24" y="0"/>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4" name="Google Shape;1222;p51"/>
            <p:cNvSpPr/>
            <p:nvPr/>
          </p:nvSpPr>
          <p:spPr>
            <a:xfrm>
              <a:off x="2460877" y="3662095"/>
              <a:ext cx="59021" cy="58750"/>
            </a:xfrm>
            <a:custGeom>
              <a:avLst/>
              <a:gdLst/>
              <a:ahLst/>
              <a:cxnLst/>
              <a:rect l="l" t="t" r="r" b="b"/>
              <a:pathLst>
                <a:path w="871" h="867" extrusionOk="0">
                  <a:moveTo>
                    <a:pt x="437" y="0"/>
                  </a:moveTo>
                  <a:cubicBezTo>
                    <a:pt x="196" y="0"/>
                    <a:pt x="1" y="191"/>
                    <a:pt x="1" y="433"/>
                  </a:cubicBezTo>
                  <a:cubicBezTo>
                    <a:pt x="1" y="671"/>
                    <a:pt x="196" y="866"/>
                    <a:pt x="437" y="866"/>
                  </a:cubicBezTo>
                  <a:cubicBezTo>
                    <a:pt x="676" y="866"/>
                    <a:pt x="870" y="671"/>
                    <a:pt x="870" y="433"/>
                  </a:cubicBezTo>
                  <a:cubicBezTo>
                    <a:pt x="870" y="191"/>
                    <a:pt x="676" y="0"/>
                    <a:pt x="437"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5" name="Google Shape;1223;p51"/>
            <p:cNvSpPr/>
            <p:nvPr/>
          </p:nvSpPr>
          <p:spPr>
            <a:xfrm>
              <a:off x="2113920" y="4382541"/>
              <a:ext cx="652837" cy="337058"/>
            </a:xfrm>
            <a:custGeom>
              <a:avLst/>
              <a:gdLst/>
              <a:ahLst/>
              <a:cxnLst/>
              <a:rect l="l" t="t" r="r" b="b"/>
              <a:pathLst>
                <a:path w="9636" h="4967" extrusionOk="0">
                  <a:moveTo>
                    <a:pt x="6803" y="0"/>
                  </a:moveTo>
                  <a:lnTo>
                    <a:pt x="377" y="2562"/>
                  </a:lnTo>
                  <a:lnTo>
                    <a:pt x="1" y="4365"/>
                  </a:lnTo>
                  <a:cubicBezTo>
                    <a:pt x="1098" y="4745"/>
                    <a:pt x="2897" y="4966"/>
                    <a:pt x="4625" y="4966"/>
                  </a:cubicBezTo>
                  <a:cubicBezTo>
                    <a:pt x="6953" y="4966"/>
                    <a:pt x="9150" y="4565"/>
                    <a:pt x="9327" y="3609"/>
                  </a:cubicBezTo>
                  <a:cubicBezTo>
                    <a:pt x="9636" y="1940"/>
                    <a:pt x="8793" y="534"/>
                    <a:pt x="6803" y="0"/>
                  </a:cubicBez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6" name="Google Shape;1224;p51"/>
            <p:cNvSpPr/>
            <p:nvPr/>
          </p:nvSpPr>
          <p:spPr>
            <a:xfrm>
              <a:off x="1943615" y="4582926"/>
              <a:ext cx="188045" cy="98651"/>
            </a:xfrm>
            <a:custGeom>
              <a:avLst/>
              <a:gdLst/>
              <a:ahLst/>
              <a:cxnLst/>
              <a:rect l="l" t="t" r="r" b="b"/>
              <a:pathLst>
                <a:path w="2771" h="1453" extrusionOk="0">
                  <a:moveTo>
                    <a:pt x="2042" y="1"/>
                  </a:moveTo>
                  <a:lnTo>
                    <a:pt x="1" y="1323"/>
                  </a:lnTo>
                  <a:cubicBezTo>
                    <a:pt x="1" y="1323"/>
                    <a:pt x="950" y="1452"/>
                    <a:pt x="1801" y="1452"/>
                  </a:cubicBezTo>
                  <a:cubicBezTo>
                    <a:pt x="2055" y="1452"/>
                    <a:pt x="2300" y="1441"/>
                    <a:pt x="2509" y="1411"/>
                  </a:cubicBezTo>
                  <a:lnTo>
                    <a:pt x="2771" y="145"/>
                  </a:lnTo>
                  <a:lnTo>
                    <a:pt x="2042"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7" name="Google Shape;1225;p51"/>
            <p:cNvSpPr/>
            <p:nvPr/>
          </p:nvSpPr>
          <p:spPr>
            <a:xfrm>
              <a:off x="2001566" y="4270531"/>
              <a:ext cx="573598" cy="370969"/>
            </a:xfrm>
            <a:custGeom>
              <a:avLst/>
              <a:gdLst/>
              <a:ahLst/>
              <a:cxnLst/>
              <a:rect l="l" t="t" r="r" b="b"/>
              <a:pathLst>
                <a:path w="8465" h="5485" extrusionOk="0">
                  <a:moveTo>
                    <a:pt x="2247" y="1"/>
                  </a:moveTo>
                  <a:lnTo>
                    <a:pt x="1" y="2438"/>
                  </a:lnTo>
                  <a:cubicBezTo>
                    <a:pt x="665" y="4306"/>
                    <a:pt x="2277" y="5484"/>
                    <a:pt x="5168" y="5484"/>
                  </a:cubicBezTo>
                  <a:cubicBezTo>
                    <a:pt x="6034" y="5484"/>
                    <a:pt x="7014" y="5379"/>
                    <a:pt x="8118" y="5154"/>
                  </a:cubicBezTo>
                  <a:lnTo>
                    <a:pt x="8465" y="1666"/>
                  </a:lnTo>
                  <a:lnTo>
                    <a:pt x="4325" y="790"/>
                  </a:lnTo>
                  <a:lnTo>
                    <a:pt x="2247" y="1"/>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8" name="Google Shape;1226;p51"/>
            <p:cNvSpPr/>
            <p:nvPr/>
          </p:nvSpPr>
          <p:spPr>
            <a:xfrm>
              <a:off x="2034681" y="4340409"/>
              <a:ext cx="300400" cy="123314"/>
            </a:xfrm>
            <a:custGeom>
              <a:avLst/>
              <a:gdLst/>
              <a:ahLst/>
              <a:cxnLst/>
              <a:rect l="l" t="t" r="r" b="b"/>
              <a:pathLst>
                <a:path w="4442" h="1824" extrusionOk="0">
                  <a:moveTo>
                    <a:pt x="4394" y="0"/>
                  </a:moveTo>
                  <a:cubicBezTo>
                    <a:pt x="4385" y="0"/>
                    <a:pt x="4376" y="3"/>
                    <a:pt x="4368" y="8"/>
                  </a:cubicBezTo>
                  <a:cubicBezTo>
                    <a:pt x="2364" y="1371"/>
                    <a:pt x="61" y="1734"/>
                    <a:pt x="41" y="1737"/>
                  </a:cubicBezTo>
                  <a:cubicBezTo>
                    <a:pt x="14" y="1740"/>
                    <a:pt x="1" y="1764"/>
                    <a:pt x="4" y="1788"/>
                  </a:cubicBezTo>
                  <a:cubicBezTo>
                    <a:pt x="7" y="1808"/>
                    <a:pt x="24" y="1824"/>
                    <a:pt x="44" y="1824"/>
                  </a:cubicBezTo>
                  <a:lnTo>
                    <a:pt x="51" y="1824"/>
                  </a:lnTo>
                  <a:cubicBezTo>
                    <a:pt x="75" y="1821"/>
                    <a:pt x="2394" y="1455"/>
                    <a:pt x="4418" y="79"/>
                  </a:cubicBezTo>
                  <a:cubicBezTo>
                    <a:pt x="4439" y="65"/>
                    <a:pt x="4442" y="39"/>
                    <a:pt x="4429" y="18"/>
                  </a:cubicBezTo>
                  <a:cubicBezTo>
                    <a:pt x="4421" y="6"/>
                    <a:pt x="4408" y="0"/>
                    <a:pt x="4394" y="0"/>
                  </a:cubicBezTo>
                  <a:close/>
                </a:path>
              </a:pathLst>
            </a:custGeom>
            <a:solidFill>
              <a:srgbClr val="E3E2E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19" name="Google Shape;1227;p51"/>
            <p:cNvSpPr/>
            <p:nvPr/>
          </p:nvSpPr>
          <p:spPr>
            <a:xfrm>
              <a:off x="2284226" y="4340409"/>
              <a:ext cx="43759" cy="135645"/>
            </a:xfrm>
            <a:custGeom>
              <a:avLst/>
              <a:gdLst/>
              <a:ahLst/>
              <a:cxnLst/>
              <a:rect l="l" t="t" r="r" b="b"/>
              <a:pathLst>
                <a:path w="643" h="1997" extrusionOk="0">
                  <a:moveTo>
                    <a:pt x="51" y="1"/>
                  </a:moveTo>
                  <a:cubicBezTo>
                    <a:pt x="42" y="1"/>
                    <a:pt x="33" y="4"/>
                    <a:pt x="24" y="9"/>
                  </a:cubicBezTo>
                  <a:cubicBezTo>
                    <a:pt x="4" y="26"/>
                    <a:pt x="4" y="52"/>
                    <a:pt x="18" y="69"/>
                  </a:cubicBezTo>
                  <a:cubicBezTo>
                    <a:pt x="24" y="77"/>
                    <a:pt x="551" y="728"/>
                    <a:pt x="454" y="1315"/>
                  </a:cubicBezTo>
                  <a:cubicBezTo>
                    <a:pt x="413" y="1560"/>
                    <a:pt x="272" y="1761"/>
                    <a:pt x="27" y="1916"/>
                  </a:cubicBezTo>
                  <a:cubicBezTo>
                    <a:pt x="7" y="1930"/>
                    <a:pt x="1" y="1956"/>
                    <a:pt x="15" y="1976"/>
                  </a:cubicBezTo>
                  <a:cubicBezTo>
                    <a:pt x="24" y="1990"/>
                    <a:pt x="38" y="1997"/>
                    <a:pt x="51" y="1997"/>
                  </a:cubicBezTo>
                  <a:cubicBezTo>
                    <a:pt x="61" y="1997"/>
                    <a:pt x="68" y="1993"/>
                    <a:pt x="75" y="1990"/>
                  </a:cubicBezTo>
                  <a:cubicBezTo>
                    <a:pt x="340" y="1822"/>
                    <a:pt x="498" y="1600"/>
                    <a:pt x="541" y="1329"/>
                  </a:cubicBezTo>
                  <a:cubicBezTo>
                    <a:pt x="642" y="704"/>
                    <a:pt x="108" y="43"/>
                    <a:pt x="85" y="16"/>
                  </a:cubicBezTo>
                  <a:cubicBezTo>
                    <a:pt x="77" y="6"/>
                    <a:pt x="64" y="1"/>
                    <a:pt x="51" y="1"/>
                  </a:cubicBezTo>
                  <a:close/>
                </a:path>
              </a:pathLst>
            </a:custGeom>
            <a:solidFill>
              <a:srgbClr val="E3E2E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20" name="Google Shape;1228;p51"/>
            <p:cNvSpPr/>
            <p:nvPr/>
          </p:nvSpPr>
          <p:spPr>
            <a:xfrm>
              <a:off x="1969634" y="3753640"/>
              <a:ext cx="561770" cy="681310"/>
            </a:xfrm>
            <a:custGeom>
              <a:avLst/>
              <a:gdLst/>
              <a:ahLst/>
              <a:cxnLst/>
              <a:rect l="l" t="t" r="r" b="b"/>
              <a:pathLst>
                <a:path w="8283" h="10055" extrusionOk="0">
                  <a:moveTo>
                    <a:pt x="5370" y="0"/>
                  </a:moveTo>
                  <a:cubicBezTo>
                    <a:pt x="3513" y="0"/>
                    <a:pt x="647" y="2930"/>
                    <a:pt x="212" y="6054"/>
                  </a:cubicBezTo>
                  <a:cubicBezTo>
                    <a:pt x="1" y="7564"/>
                    <a:pt x="58" y="8934"/>
                    <a:pt x="457" y="10055"/>
                  </a:cubicBezTo>
                  <a:cubicBezTo>
                    <a:pt x="2384" y="9555"/>
                    <a:pt x="4781" y="8407"/>
                    <a:pt x="4781" y="8407"/>
                  </a:cubicBezTo>
                  <a:cubicBezTo>
                    <a:pt x="4781" y="8407"/>
                    <a:pt x="8283" y="1760"/>
                    <a:pt x="6188" y="249"/>
                  </a:cubicBezTo>
                  <a:cubicBezTo>
                    <a:pt x="5953" y="79"/>
                    <a:pt x="5675" y="0"/>
                    <a:pt x="5370"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21" name="Google Shape;1229;p51"/>
            <p:cNvSpPr/>
            <p:nvPr/>
          </p:nvSpPr>
          <p:spPr>
            <a:xfrm>
              <a:off x="2206169" y="3976633"/>
              <a:ext cx="488445" cy="471675"/>
            </a:xfrm>
            <a:custGeom>
              <a:avLst/>
              <a:gdLst/>
              <a:ahLst/>
              <a:cxnLst/>
              <a:rect l="l" t="t" r="r" b="b"/>
              <a:pathLst>
                <a:path w="7209" h="6951" extrusionOk="0">
                  <a:moveTo>
                    <a:pt x="1871" y="1"/>
                  </a:moveTo>
                  <a:lnTo>
                    <a:pt x="249" y="400"/>
                  </a:lnTo>
                  <a:cubicBezTo>
                    <a:pt x="1" y="2099"/>
                    <a:pt x="199" y="4352"/>
                    <a:pt x="1102" y="5288"/>
                  </a:cubicBezTo>
                  <a:cubicBezTo>
                    <a:pt x="1704" y="5914"/>
                    <a:pt x="2885" y="5943"/>
                    <a:pt x="3933" y="5943"/>
                  </a:cubicBezTo>
                  <a:cubicBezTo>
                    <a:pt x="4041" y="5943"/>
                    <a:pt x="4147" y="5943"/>
                    <a:pt x="4251" y="5943"/>
                  </a:cubicBezTo>
                  <a:cubicBezTo>
                    <a:pt x="4709" y="5943"/>
                    <a:pt x="5125" y="5949"/>
                    <a:pt x="5433" y="6013"/>
                  </a:cubicBezTo>
                  <a:cubicBezTo>
                    <a:pt x="6487" y="6238"/>
                    <a:pt x="7209" y="6950"/>
                    <a:pt x="7209" y="6950"/>
                  </a:cubicBezTo>
                  <a:cubicBezTo>
                    <a:pt x="6856" y="5060"/>
                    <a:pt x="2830" y="3630"/>
                    <a:pt x="2830" y="3630"/>
                  </a:cubicBezTo>
                  <a:cubicBezTo>
                    <a:pt x="3123" y="2653"/>
                    <a:pt x="3321" y="1645"/>
                    <a:pt x="3422" y="716"/>
                  </a:cubicBezTo>
                  <a:lnTo>
                    <a:pt x="1871" y="1"/>
                  </a:ln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22" name="Google Shape;1230;p51"/>
            <p:cNvSpPr/>
            <p:nvPr/>
          </p:nvSpPr>
          <p:spPr>
            <a:xfrm>
              <a:off x="2223909" y="3760834"/>
              <a:ext cx="228257" cy="267180"/>
            </a:xfrm>
            <a:custGeom>
              <a:avLst/>
              <a:gdLst/>
              <a:ahLst/>
              <a:cxnLst/>
              <a:rect l="l" t="t" r="r" b="b"/>
              <a:pathLst>
                <a:path w="3382" h="3944" extrusionOk="0">
                  <a:moveTo>
                    <a:pt x="1986" y="0"/>
                  </a:moveTo>
                  <a:cubicBezTo>
                    <a:pt x="926" y="0"/>
                    <a:pt x="299" y="1833"/>
                    <a:pt x="31" y="3410"/>
                  </a:cubicBezTo>
                  <a:cubicBezTo>
                    <a:pt x="21" y="3467"/>
                    <a:pt x="11" y="3527"/>
                    <a:pt x="1" y="3588"/>
                  </a:cubicBezTo>
                  <a:cubicBezTo>
                    <a:pt x="496" y="3754"/>
                    <a:pt x="1291" y="3944"/>
                    <a:pt x="2333" y="3944"/>
                  </a:cubicBezTo>
                  <a:cubicBezTo>
                    <a:pt x="2598" y="3944"/>
                    <a:pt x="2878" y="3931"/>
                    <a:pt x="3174" y="3904"/>
                  </a:cubicBezTo>
                  <a:cubicBezTo>
                    <a:pt x="3382" y="1930"/>
                    <a:pt x="3126" y="301"/>
                    <a:pt x="2284" y="47"/>
                  </a:cubicBezTo>
                  <a:cubicBezTo>
                    <a:pt x="2181" y="15"/>
                    <a:pt x="2082" y="0"/>
                    <a:pt x="1986"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grpSp>
    </p:spTree>
    <p:extLst>
      <p:ext uri="{BB962C8B-B14F-4D97-AF65-F5344CB8AC3E}">
        <p14:creationId xmlns:p14="http://schemas.microsoft.com/office/powerpoint/2010/main" val="178190060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0" name="Text Box 12"/>
          <p:cNvSpPr txBox="1">
            <a:spLocks noChangeArrowheads="1"/>
          </p:cNvSpPr>
          <p:nvPr/>
        </p:nvSpPr>
        <p:spPr bwMode="auto">
          <a:xfrm>
            <a:off x="0" y="365128"/>
            <a:ext cx="15117763" cy="80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eaLnBrk="1" hangingPunct="1">
              <a:spcBef>
                <a:spcPct val="50000"/>
              </a:spcBef>
            </a:pPr>
            <a:r>
              <a:rPr lang="en-US" sz="4400" u="sng" dirty="0" err="1">
                <a:solidFill>
                  <a:srgbClr val="FFFF00"/>
                </a:solidFill>
                <a:latin typeface="HP001 5 hàng" pitchFamily="34" charset="0"/>
              </a:rPr>
              <a:t>Bài</a:t>
            </a:r>
            <a:r>
              <a:rPr lang="en-US" sz="4400" u="sng" dirty="0">
                <a:solidFill>
                  <a:srgbClr val="FFFF00"/>
                </a:solidFill>
                <a:latin typeface="HP001 5 hàng" pitchFamily="34" charset="0"/>
              </a:rPr>
              <a:t> 2(94)</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Gạch</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dưới</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động</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từ</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trong</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các</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đoạn</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văn</a:t>
            </a:r>
            <a:r>
              <a:rPr lang="en-US" sz="4400" dirty="0">
                <a:solidFill>
                  <a:srgbClr val="FFFF00"/>
                </a:solidFill>
                <a:latin typeface="HP001 5 hàng" pitchFamily="34" charset="0"/>
              </a:rPr>
              <a:t> </a:t>
            </a:r>
            <a:r>
              <a:rPr lang="en-US" sz="4400" dirty="0" err="1">
                <a:solidFill>
                  <a:srgbClr val="FFFF00"/>
                </a:solidFill>
                <a:latin typeface="HP001 5 hàng" pitchFamily="34" charset="0"/>
              </a:rPr>
              <a:t>sau</a:t>
            </a:r>
            <a:r>
              <a:rPr lang="en-US" sz="4400" dirty="0">
                <a:solidFill>
                  <a:srgbClr val="FFFF00"/>
                </a:solidFill>
                <a:latin typeface="HP001 5 hàng" pitchFamily="34" charset="0"/>
              </a:rPr>
              <a:t>:</a:t>
            </a:r>
          </a:p>
        </p:txBody>
      </p:sp>
      <p:sp>
        <p:nvSpPr>
          <p:cNvPr id="27661" name="Text Box 13"/>
          <p:cNvSpPr txBox="1">
            <a:spLocks noChangeArrowheads="1"/>
          </p:cNvSpPr>
          <p:nvPr/>
        </p:nvSpPr>
        <p:spPr bwMode="auto">
          <a:xfrm>
            <a:off x="60328" y="1362077"/>
            <a:ext cx="14387514" cy="628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eaLnBrk="1" hangingPunct="1">
              <a:spcBef>
                <a:spcPct val="50000"/>
              </a:spcBef>
            </a:pPr>
            <a:r>
              <a:rPr lang="en-US" sz="4000" dirty="0">
                <a:solidFill>
                  <a:schemeClr val="bg1"/>
                </a:solidFill>
                <a:latin typeface="HP001 5 hàng" pitchFamily="34" charset="0"/>
              </a:rPr>
              <a:t>a/ </a:t>
            </a:r>
            <a:r>
              <a:rPr lang="en-US" sz="4000" dirty="0" err="1">
                <a:solidFill>
                  <a:schemeClr val="bg1"/>
                </a:solidFill>
                <a:latin typeface="HP001 5 hàng" pitchFamily="34" charset="0"/>
              </a:rPr>
              <a:t>Yết</a:t>
            </a:r>
            <a:r>
              <a:rPr lang="en-US" sz="4000" dirty="0">
                <a:solidFill>
                  <a:schemeClr val="bg1"/>
                </a:solidFill>
                <a:latin typeface="HP001 5 hàng" pitchFamily="34" charset="0"/>
              </a:rPr>
              <a:t> </a:t>
            </a:r>
            <a:r>
              <a:rPr lang="en-US" sz="4000" dirty="0" err="1">
                <a:solidFill>
                  <a:schemeClr val="bg1"/>
                </a:solidFill>
                <a:latin typeface="HP001 5 hàng" pitchFamily="34" charset="0"/>
              </a:rPr>
              <a:t>Kiêu</a:t>
            </a:r>
            <a:r>
              <a:rPr lang="en-US" sz="4000" dirty="0">
                <a:solidFill>
                  <a:schemeClr val="bg1"/>
                </a:solidFill>
                <a:latin typeface="HP001 5 hàng" pitchFamily="34" charset="0"/>
              </a:rPr>
              <a:t> </a:t>
            </a:r>
            <a:r>
              <a:rPr lang="en-US" sz="4000" dirty="0" err="1">
                <a:solidFill>
                  <a:schemeClr val="bg1"/>
                </a:solidFill>
                <a:latin typeface="HP001 5 hàng" pitchFamily="34" charset="0"/>
              </a:rPr>
              <a:t>đến</a:t>
            </a:r>
            <a:r>
              <a:rPr lang="en-US" sz="4000" dirty="0">
                <a:solidFill>
                  <a:schemeClr val="bg1"/>
                </a:solidFill>
                <a:latin typeface="HP001 5 hàng" pitchFamily="34" charset="0"/>
              </a:rPr>
              <a:t> </a:t>
            </a:r>
            <a:r>
              <a:rPr lang="en-US" sz="4000" dirty="0" err="1">
                <a:solidFill>
                  <a:schemeClr val="bg1"/>
                </a:solidFill>
                <a:latin typeface="HP001 5 hàng" pitchFamily="34" charset="0"/>
              </a:rPr>
              <a:t>kinh</a:t>
            </a:r>
            <a:r>
              <a:rPr lang="en-US" sz="4000" dirty="0">
                <a:solidFill>
                  <a:schemeClr val="bg1"/>
                </a:solidFill>
                <a:latin typeface="HP001 5 hàng" pitchFamily="34" charset="0"/>
              </a:rPr>
              <a:t> </a:t>
            </a:r>
            <a:r>
              <a:rPr lang="en-US" sz="4000" dirty="0" err="1">
                <a:solidFill>
                  <a:schemeClr val="bg1"/>
                </a:solidFill>
                <a:latin typeface="HP001 5 hàng" pitchFamily="34" charset="0"/>
              </a:rPr>
              <a:t>đô</a:t>
            </a:r>
            <a:r>
              <a:rPr lang="en-US" sz="4000" dirty="0">
                <a:solidFill>
                  <a:schemeClr val="bg1"/>
                </a:solidFill>
                <a:latin typeface="HP001 5 hàng" pitchFamily="34" charset="0"/>
              </a:rPr>
              <a:t> </a:t>
            </a:r>
            <a:r>
              <a:rPr lang="en-US" sz="4000" dirty="0" err="1">
                <a:solidFill>
                  <a:schemeClr val="bg1"/>
                </a:solidFill>
                <a:latin typeface="HP001 5 hàng" pitchFamily="34" charset="0"/>
              </a:rPr>
              <a:t>Thăng</a:t>
            </a:r>
            <a:r>
              <a:rPr lang="en-US" sz="4000" dirty="0">
                <a:solidFill>
                  <a:schemeClr val="bg1"/>
                </a:solidFill>
                <a:latin typeface="HP001 5 hàng" pitchFamily="34" charset="0"/>
              </a:rPr>
              <a:t> Long </a:t>
            </a:r>
            <a:r>
              <a:rPr lang="en-US" sz="4000" dirty="0" err="1">
                <a:solidFill>
                  <a:schemeClr val="bg1"/>
                </a:solidFill>
                <a:latin typeface="HP001 5 hàng" pitchFamily="34" charset="0"/>
              </a:rPr>
              <a:t>yết</a:t>
            </a:r>
            <a:r>
              <a:rPr lang="en-US" sz="4000" dirty="0">
                <a:solidFill>
                  <a:schemeClr val="bg1"/>
                </a:solidFill>
                <a:latin typeface="HP001 5 hàng" pitchFamily="34" charset="0"/>
              </a:rPr>
              <a:t> </a:t>
            </a:r>
            <a:r>
              <a:rPr lang="en-US" sz="4000" dirty="0" err="1">
                <a:solidFill>
                  <a:schemeClr val="bg1"/>
                </a:solidFill>
                <a:latin typeface="HP001 5 hàng" pitchFamily="34" charset="0"/>
              </a:rPr>
              <a:t>kiến</a:t>
            </a:r>
            <a:r>
              <a:rPr lang="en-US" sz="4000" dirty="0">
                <a:solidFill>
                  <a:schemeClr val="bg1"/>
                </a:solidFill>
                <a:latin typeface="HP001 5 hàng" pitchFamily="34" charset="0"/>
              </a:rPr>
              <a:t> </a:t>
            </a:r>
            <a:r>
              <a:rPr lang="en-US" sz="4000" dirty="0" err="1">
                <a:solidFill>
                  <a:schemeClr val="bg1"/>
                </a:solidFill>
                <a:latin typeface="HP001 5 hàng" pitchFamily="34" charset="0"/>
              </a:rPr>
              <a:t>vua</a:t>
            </a:r>
            <a:r>
              <a:rPr lang="en-US" sz="4000" dirty="0">
                <a:solidFill>
                  <a:schemeClr val="bg1"/>
                </a:solidFill>
                <a:latin typeface="HP001 5 hàng" pitchFamily="34" charset="0"/>
              </a:rPr>
              <a:t> </a:t>
            </a:r>
            <a:r>
              <a:rPr lang="en-US" sz="4000" dirty="0" err="1">
                <a:solidFill>
                  <a:schemeClr val="bg1"/>
                </a:solidFill>
                <a:latin typeface="HP001 5 hàng" pitchFamily="34" charset="0"/>
              </a:rPr>
              <a:t>Trần</a:t>
            </a:r>
            <a:r>
              <a:rPr lang="en-US" sz="4000" dirty="0">
                <a:solidFill>
                  <a:schemeClr val="bg1"/>
                </a:solidFill>
                <a:latin typeface="HP001 5 hàng" pitchFamily="34" charset="0"/>
              </a:rPr>
              <a:t> </a:t>
            </a:r>
            <a:r>
              <a:rPr lang="en-US" sz="4000" dirty="0" err="1">
                <a:solidFill>
                  <a:schemeClr val="bg1"/>
                </a:solidFill>
                <a:latin typeface="HP001 5 hàng" pitchFamily="34" charset="0"/>
              </a:rPr>
              <a:t>Nhân</a:t>
            </a:r>
            <a:r>
              <a:rPr lang="en-US" sz="4000" dirty="0">
                <a:solidFill>
                  <a:schemeClr val="bg1"/>
                </a:solidFill>
                <a:latin typeface="HP001 5 hàng" pitchFamily="34" charset="0"/>
              </a:rPr>
              <a:t> </a:t>
            </a:r>
            <a:r>
              <a:rPr lang="en-US" sz="4000" dirty="0" err="1">
                <a:solidFill>
                  <a:schemeClr val="bg1"/>
                </a:solidFill>
                <a:latin typeface="HP001 5 hàng" pitchFamily="34" charset="0"/>
              </a:rPr>
              <a:t>Tông</a:t>
            </a:r>
            <a:r>
              <a:rPr lang="en-US" sz="4000" dirty="0">
                <a:solidFill>
                  <a:schemeClr val="bg1"/>
                </a:solidFill>
                <a:latin typeface="HP001 5 hàng" pitchFamily="34" charset="0"/>
              </a:rPr>
              <a:t>.</a:t>
            </a:r>
          </a:p>
          <a:p>
            <a:pPr algn="l" eaLnBrk="1" hangingPunct="1">
              <a:spcBef>
                <a:spcPct val="50000"/>
              </a:spcBef>
            </a:pPr>
            <a:r>
              <a:rPr lang="en-US" sz="4000" i="1" dirty="0" err="1">
                <a:solidFill>
                  <a:schemeClr val="bg1"/>
                </a:solidFill>
                <a:latin typeface="HP001 5 hàng" pitchFamily="34" charset="0"/>
              </a:rPr>
              <a:t>Nhà</a:t>
            </a:r>
            <a:r>
              <a:rPr lang="en-US" sz="4000" i="1" dirty="0">
                <a:solidFill>
                  <a:schemeClr val="bg1"/>
                </a:solidFill>
                <a:latin typeface="HP001 5 hàng" pitchFamily="34" charset="0"/>
              </a:rPr>
              <a:t> </a:t>
            </a:r>
            <a:r>
              <a:rPr lang="en-US" sz="4000" i="1" dirty="0" err="1">
                <a:solidFill>
                  <a:schemeClr val="bg1"/>
                </a:solidFill>
                <a:latin typeface="HP001 5 hàng" pitchFamily="34" charset="0"/>
              </a:rPr>
              <a:t>vua</a:t>
            </a:r>
            <a:r>
              <a:rPr lang="en-US" sz="4000" dirty="0">
                <a:solidFill>
                  <a:schemeClr val="bg1"/>
                </a:solidFill>
                <a:latin typeface="HP001 5 hàng" pitchFamily="34" charset="0"/>
              </a:rPr>
              <a:t> : - </a:t>
            </a:r>
            <a:r>
              <a:rPr lang="en-US" sz="4000" dirty="0" err="1">
                <a:solidFill>
                  <a:schemeClr val="bg1"/>
                </a:solidFill>
                <a:latin typeface="HP001 5 hàng" pitchFamily="34" charset="0"/>
              </a:rPr>
              <a:t>Trẫm</a:t>
            </a:r>
            <a:r>
              <a:rPr lang="en-US" sz="4000" dirty="0">
                <a:solidFill>
                  <a:schemeClr val="bg1"/>
                </a:solidFill>
                <a:latin typeface="HP001 5 hàng" pitchFamily="34" charset="0"/>
              </a:rPr>
              <a:t> </a:t>
            </a:r>
            <a:r>
              <a:rPr lang="en-US" sz="4000" dirty="0" err="1">
                <a:solidFill>
                  <a:schemeClr val="bg1"/>
                </a:solidFill>
                <a:latin typeface="HP001 5 hàng" pitchFamily="34" charset="0"/>
              </a:rPr>
              <a:t>cho</a:t>
            </a:r>
            <a:r>
              <a:rPr lang="en-US" sz="4000" dirty="0">
                <a:solidFill>
                  <a:schemeClr val="bg1"/>
                </a:solidFill>
                <a:latin typeface="HP001 5 hàng" pitchFamily="34" charset="0"/>
              </a:rPr>
              <a:t> </a:t>
            </a:r>
            <a:r>
              <a:rPr lang="en-US" sz="4000" dirty="0" err="1">
                <a:solidFill>
                  <a:schemeClr val="bg1"/>
                </a:solidFill>
                <a:latin typeface="HP001 5 hàng" pitchFamily="34" charset="0"/>
              </a:rPr>
              <a:t>nhà</a:t>
            </a:r>
            <a:r>
              <a:rPr lang="en-US" sz="4000" dirty="0">
                <a:solidFill>
                  <a:schemeClr val="bg1"/>
                </a:solidFill>
                <a:latin typeface="HP001 5 hàng" pitchFamily="34" charset="0"/>
              </a:rPr>
              <a:t> </a:t>
            </a:r>
            <a:r>
              <a:rPr lang="en-US" sz="4000" dirty="0" err="1">
                <a:solidFill>
                  <a:schemeClr val="bg1"/>
                </a:solidFill>
                <a:latin typeface="HP001 5 hàng" pitchFamily="34" charset="0"/>
              </a:rPr>
              <a:t>ngươi</a:t>
            </a:r>
            <a:r>
              <a:rPr lang="en-US" sz="4000" dirty="0">
                <a:solidFill>
                  <a:schemeClr val="bg1"/>
                </a:solidFill>
                <a:latin typeface="HP001 5 hàng" pitchFamily="34" charset="0"/>
              </a:rPr>
              <a:t> </a:t>
            </a:r>
            <a:r>
              <a:rPr lang="en-US" sz="4000" dirty="0" err="1">
                <a:solidFill>
                  <a:schemeClr val="bg1"/>
                </a:solidFill>
                <a:latin typeface="HP001 5 hàng" pitchFamily="34" charset="0"/>
              </a:rPr>
              <a:t>nhận</a:t>
            </a:r>
            <a:r>
              <a:rPr lang="en-US" sz="4000" dirty="0">
                <a:solidFill>
                  <a:schemeClr val="bg1"/>
                </a:solidFill>
                <a:latin typeface="HP001 5 hàng" pitchFamily="34" charset="0"/>
              </a:rPr>
              <a:t> </a:t>
            </a:r>
            <a:r>
              <a:rPr lang="en-US" sz="4000" dirty="0" err="1">
                <a:solidFill>
                  <a:schemeClr val="bg1"/>
                </a:solidFill>
                <a:latin typeface="HP001 5 hàng" pitchFamily="34" charset="0"/>
              </a:rPr>
              <a:t>lấy</a:t>
            </a:r>
            <a:r>
              <a:rPr lang="en-US" sz="4000" dirty="0">
                <a:solidFill>
                  <a:schemeClr val="bg1"/>
                </a:solidFill>
                <a:latin typeface="HP001 5 hàng" pitchFamily="34" charset="0"/>
              </a:rPr>
              <a:t> </a:t>
            </a:r>
            <a:r>
              <a:rPr lang="en-US" sz="4000" dirty="0" err="1">
                <a:solidFill>
                  <a:schemeClr val="bg1"/>
                </a:solidFill>
                <a:latin typeface="HP001 5 hàng" pitchFamily="34" charset="0"/>
              </a:rPr>
              <a:t>một</a:t>
            </a:r>
            <a:r>
              <a:rPr lang="en-US" sz="4000" dirty="0">
                <a:solidFill>
                  <a:schemeClr val="bg1"/>
                </a:solidFill>
                <a:latin typeface="HP001 5 hàng" pitchFamily="34" charset="0"/>
              </a:rPr>
              <a:t> </a:t>
            </a:r>
            <a:r>
              <a:rPr lang="en-US" sz="4000" dirty="0" err="1">
                <a:solidFill>
                  <a:schemeClr val="bg1"/>
                </a:solidFill>
                <a:latin typeface="HP001 5 hàng" pitchFamily="34" charset="0"/>
              </a:rPr>
              <a:t>loại</a:t>
            </a:r>
            <a:r>
              <a:rPr lang="en-US" sz="4000" dirty="0">
                <a:solidFill>
                  <a:schemeClr val="bg1"/>
                </a:solidFill>
                <a:latin typeface="HP001 5 hàng" pitchFamily="34" charset="0"/>
              </a:rPr>
              <a:t> </a:t>
            </a:r>
            <a:r>
              <a:rPr lang="en-US" sz="4000" dirty="0" err="1">
                <a:solidFill>
                  <a:schemeClr val="bg1"/>
                </a:solidFill>
                <a:latin typeface="HP001 5 hàng" pitchFamily="34" charset="0"/>
              </a:rPr>
              <a:t>binh</a:t>
            </a:r>
            <a:r>
              <a:rPr lang="en-US" sz="4000" dirty="0">
                <a:solidFill>
                  <a:schemeClr val="bg1"/>
                </a:solidFill>
                <a:latin typeface="HP001 5 hàng" pitchFamily="34" charset="0"/>
              </a:rPr>
              <a:t> </a:t>
            </a:r>
            <a:r>
              <a:rPr lang="en-US" sz="4000" dirty="0" err="1">
                <a:solidFill>
                  <a:schemeClr val="bg1"/>
                </a:solidFill>
                <a:latin typeface="HP001 5 hàng" pitchFamily="34" charset="0"/>
              </a:rPr>
              <a:t>khí</a:t>
            </a:r>
            <a:r>
              <a:rPr lang="en-US" sz="4000" dirty="0">
                <a:solidFill>
                  <a:schemeClr val="bg1"/>
                </a:solidFill>
                <a:latin typeface="HP001 5 hàng" pitchFamily="34" charset="0"/>
              </a:rPr>
              <a:t>.</a:t>
            </a:r>
          </a:p>
          <a:p>
            <a:pPr algn="l" eaLnBrk="1" hangingPunct="1">
              <a:spcBef>
                <a:spcPct val="50000"/>
              </a:spcBef>
            </a:pPr>
            <a:r>
              <a:rPr lang="en-US" sz="4000" i="1" dirty="0" err="1">
                <a:solidFill>
                  <a:schemeClr val="bg1"/>
                </a:solidFill>
                <a:latin typeface="HP001 5 hàng" pitchFamily="34" charset="0"/>
              </a:rPr>
              <a:t>Yết</a:t>
            </a:r>
            <a:r>
              <a:rPr lang="en-US" sz="4000" i="1" dirty="0">
                <a:solidFill>
                  <a:schemeClr val="bg1"/>
                </a:solidFill>
                <a:latin typeface="HP001 5 hàng" pitchFamily="34" charset="0"/>
              </a:rPr>
              <a:t> </a:t>
            </a:r>
            <a:r>
              <a:rPr lang="en-US" sz="4000" i="1" dirty="0" err="1">
                <a:solidFill>
                  <a:schemeClr val="bg1"/>
                </a:solidFill>
                <a:latin typeface="HP001 5 hàng" pitchFamily="34" charset="0"/>
              </a:rPr>
              <a:t>Kiêu</a:t>
            </a:r>
            <a:r>
              <a:rPr lang="en-US" sz="4000" dirty="0">
                <a:solidFill>
                  <a:schemeClr val="bg1"/>
                </a:solidFill>
                <a:latin typeface="HP001 5 hàng" pitchFamily="34" charset="0"/>
              </a:rPr>
              <a:t> : - </a:t>
            </a:r>
            <a:r>
              <a:rPr lang="en-US" sz="4000" dirty="0" err="1">
                <a:solidFill>
                  <a:schemeClr val="bg1"/>
                </a:solidFill>
                <a:latin typeface="HP001 5 hàng" pitchFamily="34" charset="0"/>
              </a:rPr>
              <a:t>Thần</a:t>
            </a:r>
            <a:r>
              <a:rPr lang="en-US" sz="4000" dirty="0">
                <a:solidFill>
                  <a:schemeClr val="bg1"/>
                </a:solidFill>
                <a:latin typeface="HP001 5 hàng" pitchFamily="34" charset="0"/>
              </a:rPr>
              <a:t> </a:t>
            </a:r>
            <a:r>
              <a:rPr lang="en-US" sz="4000" dirty="0" err="1">
                <a:solidFill>
                  <a:schemeClr val="bg1"/>
                </a:solidFill>
                <a:latin typeface="HP001 5 hàng" pitchFamily="34" charset="0"/>
              </a:rPr>
              <a:t>chỉ</a:t>
            </a:r>
            <a:r>
              <a:rPr lang="en-US" sz="4000" dirty="0">
                <a:solidFill>
                  <a:schemeClr val="bg1"/>
                </a:solidFill>
                <a:latin typeface="HP001 5 hàng" pitchFamily="34" charset="0"/>
              </a:rPr>
              <a:t> </a:t>
            </a:r>
            <a:r>
              <a:rPr lang="en-US" sz="4000" dirty="0" err="1">
                <a:solidFill>
                  <a:schemeClr val="bg1"/>
                </a:solidFill>
                <a:latin typeface="HP001 5 hàng" pitchFamily="34" charset="0"/>
              </a:rPr>
              <a:t>xin</a:t>
            </a:r>
            <a:r>
              <a:rPr lang="en-US" sz="4000" dirty="0">
                <a:solidFill>
                  <a:schemeClr val="bg1"/>
                </a:solidFill>
                <a:latin typeface="HP001 5 hàng" pitchFamily="34" charset="0"/>
              </a:rPr>
              <a:t> </a:t>
            </a:r>
            <a:r>
              <a:rPr lang="en-US" sz="4000" dirty="0" err="1">
                <a:solidFill>
                  <a:schemeClr val="bg1"/>
                </a:solidFill>
                <a:latin typeface="HP001 5 hàng" pitchFamily="34" charset="0"/>
              </a:rPr>
              <a:t>một</a:t>
            </a:r>
            <a:r>
              <a:rPr lang="en-US" sz="4000" dirty="0">
                <a:solidFill>
                  <a:schemeClr val="bg1"/>
                </a:solidFill>
                <a:latin typeface="HP001 5 hàng" pitchFamily="34" charset="0"/>
              </a:rPr>
              <a:t> </a:t>
            </a:r>
            <a:r>
              <a:rPr lang="en-US" sz="4000" dirty="0" err="1">
                <a:solidFill>
                  <a:schemeClr val="bg1"/>
                </a:solidFill>
                <a:latin typeface="HP001 5 hàng" pitchFamily="34" charset="0"/>
              </a:rPr>
              <a:t>chiếc</a:t>
            </a:r>
            <a:r>
              <a:rPr lang="en-US" sz="4000" dirty="0">
                <a:solidFill>
                  <a:schemeClr val="bg1"/>
                </a:solidFill>
                <a:latin typeface="HP001 5 hàng" pitchFamily="34" charset="0"/>
              </a:rPr>
              <a:t> </a:t>
            </a:r>
            <a:r>
              <a:rPr lang="en-US" sz="4000" dirty="0" err="1">
                <a:solidFill>
                  <a:schemeClr val="bg1"/>
                </a:solidFill>
                <a:latin typeface="HP001 5 hàng" pitchFamily="34" charset="0"/>
              </a:rPr>
              <a:t>dùi</a:t>
            </a:r>
            <a:r>
              <a:rPr lang="en-US" sz="4000" dirty="0">
                <a:solidFill>
                  <a:schemeClr val="bg1"/>
                </a:solidFill>
                <a:latin typeface="HP001 5 hàng" pitchFamily="34" charset="0"/>
              </a:rPr>
              <a:t> </a:t>
            </a:r>
            <a:r>
              <a:rPr lang="en-US" sz="4000" dirty="0" err="1">
                <a:solidFill>
                  <a:schemeClr val="bg1"/>
                </a:solidFill>
                <a:latin typeface="HP001 5 hàng" pitchFamily="34" charset="0"/>
              </a:rPr>
              <a:t>sắt</a:t>
            </a:r>
            <a:r>
              <a:rPr lang="en-US" sz="4000" dirty="0">
                <a:solidFill>
                  <a:schemeClr val="bg1"/>
                </a:solidFill>
                <a:latin typeface="HP001 5 hàng" pitchFamily="34" charset="0"/>
              </a:rPr>
              <a:t>.</a:t>
            </a:r>
          </a:p>
          <a:p>
            <a:pPr algn="l" eaLnBrk="1" hangingPunct="1">
              <a:spcBef>
                <a:spcPct val="50000"/>
              </a:spcBef>
            </a:pPr>
            <a:r>
              <a:rPr lang="en-US" sz="4000" i="1" dirty="0" err="1">
                <a:solidFill>
                  <a:schemeClr val="bg1"/>
                </a:solidFill>
                <a:latin typeface="HP001 5 hàng" pitchFamily="34" charset="0"/>
              </a:rPr>
              <a:t>Nhà</a:t>
            </a:r>
            <a:r>
              <a:rPr lang="en-US" sz="4000" i="1" dirty="0">
                <a:solidFill>
                  <a:schemeClr val="bg1"/>
                </a:solidFill>
                <a:latin typeface="HP001 5 hàng" pitchFamily="34" charset="0"/>
              </a:rPr>
              <a:t> </a:t>
            </a:r>
            <a:r>
              <a:rPr lang="en-US" sz="4000" i="1" dirty="0" err="1">
                <a:solidFill>
                  <a:schemeClr val="bg1"/>
                </a:solidFill>
                <a:latin typeface="HP001 5 hàng" pitchFamily="34" charset="0"/>
              </a:rPr>
              <a:t>vua</a:t>
            </a:r>
            <a:r>
              <a:rPr lang="en-US" sz="4000" dirty="0">
                <a:solidFill>
                  <a:schemeClr val="bg1"/>
                </a:solidFill>
                <a:latin typeface="HP001 5 hàng" pitchFamily="34" charset="0"/>
              </a:rPr>
              <a:t> : - </a:t>
            </a:r>
            <a:r>
              <a:rPr lang="en-US" sz="4000" dirty="0" err="1">
                <a:solidFill>
                  <a:schemeClr val="bg1"/>
                </a:solidFill>
                <a:latin typeface="HP001 5 hàng" pitchFamily="34" charset="0"/>
              </a:rPr>
              <a:t>Để</a:t>
            </a:r>
            <a:r>
              <a:rPr lang="en-US" sz="4000" dirty="0">
                <a:solidFill>
                  <a:schemeClr val="bg1"/>
                </a:solidFill>
                <a:latin typeface="HP001 5 hàng" pitchFamily="34" charset="0"/>
              </a:rPr>
              <a:t> </a:t>
            </a:r>
            <a:r>
              <a:rPr lang="en-US" sz="4000" dirty="0" err="1">
                <a:solidFill>
                  <a:schemeClr val="bg1"/>
                </a:solidFill>
                <a:latin typeface="HP001 5 hàng" pitchFamily="34" charset="0"/>
              </a:rPr>
              <a:t>làm</a:t>
            </a:r>
            <a:r>
              <a:rPr lang="en-US" sz="4000" dirty="0">
                <a:solidFill>
                  <a:schemeClr val="bg1"/>
                </a:solidFill>
                <a:latin typeface="HP001 5 hàng" pitchFamily="34" charset="0"/>
              </a:rPr>
              <a:t> </a:t>
            </a:r>
            <a:r>
              <a:rPr lang="en-US" sz="4000" dirty="0" err="1">
                <a:solidFill>
                  <a:schemeClr val="bg1"/>
                </a:solidFill>
                <a:latin typeface="HP001 5 hàng" pitchFamily="34" charset="0"/>
              </a:rPr>
              <a:t>gì</a:t>
            </a:r>
            <a:r>
              <a:rPr lang="en-US" sz="4000" dirty="0">
                <a:solidFill>
                  <a:schemeClr val="bg1"/>
                </a:solidFill>
                <a:latin typeface="HP001 5 hàng" pitchFamily="34" charset="0"/>
              </a:rPr>
              <a:t>?</a:t>
            </a:r>
          </a:p>
          <a:p>
            <a:pPr algn="l" eaLnBrk="1" hangingPunct="1">
              <a:spcBef>
                <a:spcPct val="50000"/>
              </a:spcBef>
            </a:pPr>
            <a:r>
              <a:rPr lang="en-US" sz="4000" i="1" dirty="0" err="1">
                <a:solidFill>
                  <a:schemeClr val="bg1"/>
                </a:solidFill>
                <a:latin typeface="HP001 5 hàng" pitchFamily="34" charset="0"/>
              </a:rPr>
              <a:t>Yết</a:t>
            </a:r>
            <a:r>
              <a:rPr lang="en-US" sz="4000" i="1" dirty="0">
                <a:solidFill>
                  <a:schemeClr val="bg1"/>
                </a:solidFill>
                <a:latin typeface="HP001 5 hàng" pitchFamily="34" charset="0"/>
              </a:rPr>
              <a:t> </a:t>
            </a:r>
            <a:r>
              <a:rPr lang="en-US" sz="4000" i="1" dirty="0" err="1">
                <a:solidFill>
                  <a:schemeClr val="bg1"/>
                </a:solidFill>
                <a:latin typeface="HP001 5 hàng" pitchFamily="34" charset="0"/>
              </a:rPr>
              <a:t>Kiêu</a:t>
            </a:r>
            <a:r>
              <a:rPr lang="en-US" sz="4000" dirty="0">
                <a:solidFill>
                  <a:schemeClr val="bg1"/>
                </a:solidFill>
                <a:latin typeface="HP001 5 hàng" pitchFamily="34" charset="0"/>
              </a:rPr>
              <a:t> : - </a:t>
            </a:r>
            <a:r>
              <a:rPr lang="en-US" sz="4000" dirty="0" err="1">
                <a:solidFill>
                  <a:schemeClr val="bg1"/>
                </a:solidFill>
                <a:latin typeface="HP001 5 hàng" pitchFamily="34" charset="0"/>
              </a:rPr>
              <a:t>Để</a:t>
            </a:r>
            <a:r>
              <a:rPr lang="en-US" sz="4000" dirty="0">
                <a:solidFill>
                  <a:schemeClr val="bg1"/>
                </a:solidFill>
                <a:latin typeface="HP001 5 hàng" pitchFamily="34" charset="0"/>
              </a:rPr>
              <a:t> </a:t>
            </a:r>
            <a:r>
              <a:rPr lang="en-US" sz="4000" dirty="0" err="1">
                <a:solidFill>
                  <a:schemeClr val="bg1"/>
                </a:solidFill>
                <a:latin typeface="HP001 5 hàng" pitchFamily="34" charset="0"/>
              </a:rPr>
              <a:t>dùi</a:t>
            </a:r>
            <a:r>
              <a:rPr lang="en-US" sz="4000" dirty="0">
                <a:solidFill>
                  <a:schemeClr val="bg1"/>
                </a:solidFill>
                <a:latin typeface="HP001 5 hàng" pitchFamily="34" charset="0"/>
              </a:rPr>
              <a:t> </a:t>
            </a:r>
            <a:r>
              <a:rPr lang="en-US" sz="4000" dirty="0" err="1">
                <a:solidFill>
                  <a:schemeClr val="bg1"/>
                </a:solidFill>
                <a:latin typeface="HP001 5 hàng" pitchFamily="34" charset="0"/>
              </a:rPr>
              <a:t>thủng</a:t>
            </a:r>
            <a:r>
              <a:rPr lang="en-US" sz="4000" dirty="0">
                <a:solidFill>
                  <a:schemeClr val="bg1"/>
                </a:solidFill>
                <a:latin typeface="HP001 5 hàng" pitchFamily="34" charset="0"/>
              </a:rPr>
              <a:t> </a:t>
            </a:r>
            <a:r>
              <a:rPr lang="en-US" sz="4000" dirty="0" err="1">
                <a:solidFill>
                  <a:schemeClr val="bg1"/>
                </a:solidFill>
                <a:latin typeface="HP001 5 hàng" pitchFamily="34" charset="0"/>
              </a:rPr>
              <a:t>chiến</a:t>
            </a:r>
            <a:r>
              <a:rPr lang="en-US" sz="4000" dirty="0">
                <a:solidFill>
                  <a:schemeClr val="bg1"/>
                </a:solidFill>
                <a:latin typeface="HP001 5 hàng" pitchFamily="34" charset="0"/>
              </a:rPr>
              <a:t> </a:t>
            </a:r>
            <a:r>
              <a:rPr lang="en-US" sz="4000" dirty="0" err="1">
                <a:solidFill>
                  <a:schemeClr val="bg1"/>
                </a:solidFill>
                <a:latin typeface="HP001 5 hàng" pitchFamily="34" charset="0"/>
              </a:rPr>
              <a:t>thuyền</a:t>
            </a:r>
            <a:r>
              <a:rPr lang="en-US" sz="4000" dirty="0">
                <a:solidFill>
                  <a:schemeClr val="bg1"/>
                </a:solidFill>
                <a:latin typeface="HP001 5 hàng" pitchFamily="34" charset="0"/>
              </a:rPr>
              <a:t> </a:t>
            </a:r>
            <a:r>
              <a:rPr lang="en-US" sz="4000" dirty="0" err="1">
                <a:solidFill>
                  <a:schemeClr val="bg1"/>
                </a:solidFill>
                <a:latin typeface="HP001 5 hàng" pitchFamily="34" charset="0"/>
              </a:rPr>
              <a:t>của</a:t>
            </a:r>
            <a:r>
              <a:rPr lang="en-US" sz="4000" dirty="0">
                <a:solidFill>
                  <a:schemeClr val="bg1"/>
                </a:solidFill>
                <a:latin typeface="HP001 5 hàng" pitchFamily="34" charset="0"/>
              </a:rPr>
              <a:t> </a:t>
            </a:r>
            <a:r>
              <a:rPr lang="en-US" sz="4000" dirty="0" err="1">
                <a:solidFill>
                  <a:schemeClr val="bg1"/>
                </a:solidFill>
                <a:latin typeface="HP001 5 hàng" pitchFamily="34" charset="0"/>
              </a:rPr>
              <a:t>giặc</a:t>
            </a:r>
            <a:r>
              <a:rPr lang="en-US" sz="4000" dirty="0">
                <a:solidFill>
                  <a:schemeClr val="bg1"/>
                </a:solidFill>
                <a:latin typeface="HP001 5 hàng" pitchFamily="34" charset="0"/>
              </a:rPr>
              <a:t> </a:t>
            </a:r>
            <a:r>
              <a:rPr lang="en-US" sz="4000" dirty="0" err="1">
                <a:solidFill>
                  <a:schemeClr val="bg1"/>
                </a:solidFill>
                <a:latin typeface="HP001 5 hàng" pitchFamily="34" charset="0"/>
              </a:rPr>
              <a:t>vì</a:t>
            </a:r>
            <a:r>
              <a:rPr lang="en-US" sz="4000" dirty="0">
                <a:solidFill>
                  <a:schemeClr val="bg1"/>
                </a:solidFill>
                <a:latin typeface="HP001 5 hàng" pitchFamily="34" charset="0"/>
              </a:rPr>
              <a:t> </a:t>
            </a:r>
            <a:r>
              <a:rPr lang="en-US" sz="4000" dirty="0" err="1">
                <a:solidFill>
                  <a:schemeClr val="bg1"/>
                </a:solidFill>
                <a:latin typeface="HP001 5 hàng" pitchFamily="34" charset="0"/>
              </a:rPr>
              <a:t>thần</a:t>
            </a:r>
            <a:r>
              <a:rPr lang="en-US" sz="4000" dirty="0">
                <a:solidFill>
                  <a:schemeClr val="bg1"/>
                </a:solidFill>
                <a:latin typeface="HP001 5 hàng" pitchFamily="34" charset="0"/>
              </a:rPr>
              <a:t> </a:t>
            </a:r>
            <a:r>
              <a:rPr lang="en-US" sz="4000" dirty="0" err="1">
                <a:solidFill>
                  <a:schemeClr val="bg1"/>
                </a:solidFill>
                <a:latin typeface="HP001 5 hàng" pitchFamily="34" charset="0"/>
              </a:rPr>
              <a:t>có</a:t>
            </a:r>
            <a:r>
              <a:rPr lang="en-US" sz="4000" dirty="0">
                <a:solidFill>
                  <a:schemeClr val="bg1"/>
                </a:solidFill>
                <a:latin typeface="HP001 5 hàng" pitchFamily="34" charset="0"/>
              </a:rPr>
              <a:t> </a:t>
            </a:r>
            <a:r>
              <a:rPr lang="en-US" sz="4000" dirty="0" err="1">
                <a:solidFill>
                  <a:schemeClr val="bg1"/>
                </a:solidFill>
                <a:latin typeface="HP001 5 hàng" pitchFamily="34" charset="0"/>
              </a:rPr>
              <a:t>thể</a:t>
            </a:r>
            <a:r>
              <a:rPr lang="en-US" sz="4000" dirty="0">
                <a:solidFill>
                  <a:schemeClr val="bg1"/>
                </a:solidFill>
                <a:latin typeface="HP001 5 hàng" pitchFamily="34" charset="0"/>
              </a:rPr>
              <a:t> </a:t>
            </a:r>
            <a:r>
              <a:rPr lang="en-US" sz="4000" dirty="0" err="1">
                <a:solidFill>
                  <a:schemeClr val="bg1"/>
                </a:solidFill>
                <a:latin typeface="HP001 5 hàng" pitchFamily="34" charset="0"/>
              </a:rPr>
              <a:t>lặn</a:t>
            </a:r>
            <a:r>
              <a:rPr lang="en-US" sz="4000" dirty="0">
                <a:solidFill>
                  <a:schemeClr val="bg1"/>
                </a:solidFill>
                <a:latin typeface="HP001 5 hàng" pitchFamily="34" charset="0"/>
              </a:rPr>
              <a:t> </a:t>
            </a:r>
            <a:r>
              <a:rPr lang="en-US" sz="4000" dirty="0" err="1">
                <a:solidFill>
                  <a:schemeClr val="bg1"/>
                </a:solidFill>
                <a:latin typeface="HP001 5 hàng" pitchFamily="34" charset="0"/>
              </a:rPr>
              <a:t>hàng</a:t>
            </a:r>
            <a:r>
              <a:rPr lang="en-US" sz="4000" dirty="0">
                <a:solidFill>
                  <a:schemeClr val="bg1"/>
                </a:solidFill>
                <a:latin typeface="HP001 5 hàng" pitchFamily="34" charset="0"/>
              </a:rPr>
              <a:t> </a:t>
            </a:r>
            <a:r>
              <a:rPr lang="en-US" sz="4000" dirty="0" err="1">
                <a:solidFill>
                  <a:schemeClr val="bg1"/>
                </a:solidFill>
                <a:latin typeface="HP001 5 hàng" pitchFamily="34" charset="0"/>
              </a:rPr>
              <a:t>giờ</a:t>
            </a:r>
            <a:r>
              <a:rPr lang="en-US" sz="4000" dirty="0">
                <a:solidFill>
                  <a:schemeClr val="bg1"/>
                </a:solidFill>
                <a:latin typeface="HP001 5 hàng" pitchFamily="34" charset="0"/>
              </a:rPr>
              <a:t> </a:t>
            </a:r>
            <a:r>
              <a:rPr lang="en-US" sz="4000" dirty="0" err="1">
                <a:solidFill>
                  <a:schemeClr val="bg1"/>
                </a:solidFill>
                <a:latin typeface="HP001 5 hàng" pitchFamily="34" charset="0"/>
              </a:rPr>
              <a:t>dưới</a:t>
            </a:r>
            <a:r>
              <a:rPr lang="en-US" sz="4000" dirty="0">
                <a:solidFill>
                  <a:schemeClr val="bg1"/>
                </a:solidFill>
                <a:latin typeface="HP001 5 hàng" pitchFamily="34" charset="0"/>
              </a:rPr>
              <a:t> </a:t>
            </a:r>
            <a:r>
              <a:rPr lang="en-US" sz="4000" dirty="0" err="1">
                <a:solidFill>
                  <a:schemeClr val="bg1"/>
                </a:solidFill>
                <a:latin typeface="HP001 5 hàng" pitchFamily="34" charset="0"/>
              </a:rPr>
              <a:t>nước</a:t>
            </a:r>
            <a:r>
              <a:rPr lang="en-US" sz="4000" dirty="0">
                <a:solidFill>
                  <a:schemeClr val="bg1"/>
                </a:solidFill>
                <a:latin typeface="HP001 5 hàng" pitchFamily="34" charset="0"/>
              </a:rPr>
              <a:t>.</a:t>
            </a:r>
          </a:p>
        </p:txBody>
      </p:sp>
      <p:cxnSp>
        <p:nvCxnSpPr>
          <p:cNvPr id="3" name="Straight Connector 2"/>
          <p:cNvCxnSpPr/>
          <p:nvPr/>
        </p:nvCxnSpPr>
        <p:spPr bwMode="auto">
          <a:xfrm>
            <a:off x="3124200" y="1905000"/>
            <a:ext cx="6858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bwMode="auto">
          <a:xfrm>
            <a:off x="8915400" y="1905000"/>
            <a:ext cx="17526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bwMode="auto">
          <a:xfrm>
            <a:off x="4788568" y="3429000"/>
            <a:ext cx="621632"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bwMode="auto">
          <a:xfrm>
            <a:off x="152400" y="7391400"/>
            <a:ext cx="8382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bwMode="auto">
          <a:xfrm>
            <a:off x="4032587" y="5867400"/>
            <a:ext cx="920416"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bwMode="auto">
          <a:xfrm>
            <a:off x="5334000" y="4953000"/>
            <a:ext cx="8382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bwMode="auto">
          <a:xfrm>
            <a:off x="8077200" y="3429000"/>
            <a:ext cx="12192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bwMode="auto">
          <a:xfrm>
            <a:off x="13030200" y="6781800"/>
            <a:ext cx="1066800"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bwMode="auto">
          <a:xfrm>
            <a:off x="3886203" y="6781800"/>
            <a:ext cx="755984" cy="0"/>
          </a:xfrm>
          <a:prstGeom prst="line">
            <a:avLst/>
          </a:prstGeom>
          <a:ln>
            <a:solidFill>
              <a:srgbClr val="FF0000"/>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5" fill="hold" grpId="0" nodeType="withEffect">
                                  <p:stCondLst>
                                    <p:cond delay="0"/>
                                  </p:stCondLst>
                                  <p:childTnLst>
                                    <p:set>
                                      <p:cBhvr>
                                        <p:cTn id="6" dur="1" fill="hold">
                                          <p:stCondLst>
                                            <p:cond delay="0"/>
                                          </p:stCondLst>
                                        </p:cTn>
                                        <p:tgtEl>
                                          <p:spTgt spid="27660"/>
                                        </p:tgtEl>
                                        <p:attrNameLst>
                                          <p:attrName>style.visibility</p:attrName>
                                        </p:attrNameLst>
                                      </p:cBhvr>
                                      <p:to>
                                        <p:strVal val="visible"/>
                                      </p:to>
                                    </p:set>
                                    <p:animEffect transition="in" filter="blinds(vertical)">
                                      <p:cBhvr>
                                        <p:cTn id="7" dur="500"/>
                                        <p:tgtEl>
                                          <p:spTgt spid="2766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661"/>
                                        </p:tgtEl>
                                        <p:attrNameLst>
                                          <p:attrName>style.visibility</p:attrName>
                                        </p:attrNameLst>
                                      </p:cBhvr>
                                      <p:to>
                                        <p:strVal val="visible"/>
                                      </p:to>
                                    </p:set>
                                    <p:animEffect transition="in" filter="wipe(down)">
                                      <p:cBhvr>
                                        <p:cTn id="12" dur="500"/>
                                        <p:tgtEl>
                                          <p:spTgt spid="27661"/>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heel(1)">
                                      <p:cBhvr>
                                        <p:cTn id="17" dur="2000"/>
                                        <p:tgtEl>
                                          <p:spTgt spid="3"/>
                                        </p:tgtEl>
                                      </p:cBhvr>
                                    </p:animEffect>
                                  </p:childTnLst>
                                </p:cTn>
                              </p:par>
                              <p:par>
                                <p:cTn id="18" presetID="21" presetClass="entr" presetSubtype="1"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heel(1)">
                                      <p:cBhvr>
                                        <p:cTn id="20" dur="2000"/>
                                        <p:tgtEl>
                                          <p:spTgt spid="1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2000"/>
                                        <p:tgtEl>
                                          <p:spTgt spid="17"/>
                                        </p:tgtEl>
                                      </p:cBhvr>
                                    </p:animEffect>
                                  </p:childTnLst>
                                </p:cTn>
                              </p:par>
                              <p:par>
                                <p:cTn id="24" presetID="21" presetClass="entr" presetSubtype="1"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2000"/>
                                        <p:tgtEl>
                                          <p:spTgt spid="21"/>
                                        </p:tgtEl>
                                      </p:cBhvr>
                                    </p:animEffect>
                                  </p:childTnLst>
                                </p:cTn>
                              </p:par>
                              <p:par>
                                <p:cTn id="27" presetID="21" presetClass="entr" presetSubtype="1"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heel(1)">
                                      <p:cBhvr>
                                        <p:cTn id="29" dur="2000"/>
                                        <p:tgtEl>
                                          <p:spTgt spid="20"/>
                                        </p:tgtEl>
                                      </p:cBhvr>
                                    </p:animEffect>
                                  </p:childTnLst>
                                </p:cTn>
                              </p:par>
                              <p:par>
                                <p:cTn id="30" presetID="21" presetClass="entr" presetSubtype="1" fill="hold"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heel(1)">
                                      <p:cBhvr>
                                        <p:cTn id="32" dur="2000"/>
                                        <p:tgtEl>
                                          <p:spTgt spid="19"/>
                                        </p:tgtEl>
                                      </p:cBhvr>
                                    </p:animEffect>
                                  </p:childTnLst>
                                </p:cTn>
                              </p:par>
                              <p:par>
                                <p:cTn id="33" presetID="21" presetClass="entr" presetSubtype="1"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heel(1)">
                                      <p:cBhvr>
                                        <p:cTn id="35" dur="2000"/>
                                        <p:tgtEl>
                                          <p:spTgt spid="30"/>
                                        </p:tgtEl>
                                      </p:cBhvr>
                                    </p:animEffect>
                                  </p:childTnLst>
                                </p:cTn>
                              </p:par>
                              <p:par>
                                <p:cTn id="36" presetID="21" presetClass="entr" presetSubtype="1" fill="hold" nodeType="with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wheel(1)">
                                      <p:cBhvr>
                                        <p:cTn id="38" dur="2000"/>
                                        <p:tgtEl>
                                          <p:spTgt spid="29"/>
                                        </p:tgtEl>
                                      </p:cBhvr>
                                    </p:animEffect>
                                  </p:childTnLst>
                                </p:cTn>
                              </p:par>
                              <p:par>
                                <p:cTn id="39" presetID="21" presetClass="entr" presetSubtype="1" fill="hold"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wheel(1)">
                                      <p:cBhvr>
                                        <p:cTn id="4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60" grpId="0"/>
      <p:bldP spid="2766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23"/>
        <p:cNvGrpSpPr/>
        <p:nvPr/>
      </p:nvGrpSpPr>
      <p:grpSpPr>
        <a:xfrm>
          <a:off x="0" y="0"/>
          <a:ext cx="0" cy="0"/>
          <a:chOff x="0" y="0"/>
          <a:chExt cx="0" cy="0"/>
        </a:xfrm>
      </p:grpSpPr>
      <p:sp>
        <p:nvSpPr>
          <p:cNvPr id="14" name="Text Box 12"/>
          <p:cNvSpPr txBox="1">
            <a:spLocks noChangeArrowheads="1"/>
          </p:cNvSpPr>
          <p:nvPr/>
        </p:nvSpPr>
        <p:spPr bwMode="auto">
          <a:xfrm>
            <a:off x="484242" y="1895475"/>
            <a:ext cx="14112875" cy="419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r>
              <a:rPr lang="vi-VN" sz="4800" b="1" kern="0" dirty="0">
                <a:solidFill>
                  <a:schemeClr val="bg1"/>
                </a:solidFill>
                <a:latin typeface="HP001 5 hàng" pitchFamily="34" charset="0"/>
              </a:rPr>
              <a:t>b/Thần Đi-ô-ni-dốt mỉm cười ưng thuận.</a:t>
            </a:r>
          </a:p>
          <a:p>
            <a:pPr algn="l" defTabSz="1303172" eaLnBrk="1" fontAlgn="auto" hangingPunct="1">
              <a:spcBef>
                <a:spcPct val="50000"/>
              </a:spcBef>
              <a:spcAft>
                <a:spcPts val="0"/>
              </a:spcAft>
            </a:pPr>
            <a:r>
              <a:rPr lang="vi-VN" sz="4800" b="1" kern="0" dirty="0">
                <a:solidFill>
                  <a:schemeClr val="bg1"/>
                </a:solidFill>
                <a:latin typeface="HP001 5 hàng" pitchFamily="34" charset="0"/>
              </a:rPr>
              <a:t>   Vua Mi-đát thử bẻ một cành sồi,cành đó liền biến thành vàng.Vua ngắt một quả táo, quả táo cũng thành vàng nốt.Tưởng không có ai trên đời sung sướng hơn thế nữa!</a:t>
            </a:r>
          </a:p>
        </p:txBody>
      </p:sp>
      <p:cxnSp>
        <p:nvCxnSpPr>
          <p:cNvPr id="3" name="Straight Connector 2"/>
          <p:cNvCxnSpPr/>
          <p:nvPr/>
        </p:nvCxnSpPr>
        <p:spPr>
          <a:xfrm>
            <a:off x="5562600" y="2590800"/>
            <a:ext cx="19812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24" name="Straight Connector 23"/>
          <p:cNvCxnSpPr/>
          <p:nvPr/>
        </p:nvCxnSpPr>
        <p:spPr>
          <a:xfrm>
            <a:off x="8153400" y="2514600"/>
            <a:ext cx="25146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25" name="Straight Connector 24"/>
          <p:cNvCxnSpPr/>
          <p:nvPr/>
        </p:nvCxnSpPr>
        <p:spPr>
          <a:xfrm>
            <a:off x="4953000" y="3657600"/>
            <a:ext cx="8001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27" name="Straight Connector 26"/>
          <p:cNvCxnSpPr/>
          <p:nvPr/>
        </p:nvCxnSpPr>
        <p:spPr>
          <a:xfrm>
            <a:off x="6019800" y="3581400"/>
            <a:ext cx="473242"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28" name="Straight Connector 27"/>
          <p:cNvCxnSpPr/>
          <p:nvPr/>
        </p:nvCxnSpPr>
        <p:spPr>
          <a:xfrm>
            <a:off x="838200" y="4419600"/>
            <a:ext cx="23622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29" name="Straight Connector 28"/>
          <p:cNvCxnSpPr/>
          <p:nvPr/>
        </p:nvCxnSpPr>
        <p:spPr>
          <a:xfrm>
            <a:off x="6705600" y="4343400"/>
            <a:ext cx="8382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30" name="Straight Connector 29"/>
          <p:cNvCxnSpPr/>
          <p:nvPr/>
        </p:nvCxnSpPr>
        <p:spPr>
          <a:xfrm>
            <a:off x="2057400" y="5181600"/>
            <a:ext cx="12954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31" name="Straight Connector 30"/>
          <p:cNvCxnSpPr/>
          <p:nvPr/>
        </p:nvCxnSpPr>
        <p:spPr>
          <a:xfrm>
            <a:off x="6400800" y="5181600"/>
            <a:ext cx="129540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cxnSp>
        <p:nvCxnSpPr>
          <p:cNvPr id="32" name="Straight Connector 31"/>
          <p:cNvCxnSpPr/>
          <p:nvPr/>
        </p:nvCxnSpPr>
        <p:spPr>
          <a:xfrm>
            <a:off x="10058400" y="5105400"/>
            <a:ext cx="400050" cy="0"/>
          </a:xfrm>
          <a:prstGeom prst="line">
            <a:avLst/>
          </a:prstGeom>
          <a:ln>
            <a:solidFill>
              <a:srgbClr val="FF3300"/>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261458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80">
                                          <p:stCondLst>
                                            <p:cond delay="0"/>
                                          </p:stCondLst>
                                        </p:cTn>
                                        <p:tgtEl>
                                          <p:spTgt spid="14"/>
                                        </p:tgtEl>
                                      </p:cBhvr>
                                    </p:animEffect>
                                    <p:anim calcmode="lin" valueType="num">
                                      <p:cBhvr>
                                        <p:cTn id="8"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13" dur="26">
                                          <p:stCondLst>
                                            <p:cond delay="650"/>
                                          </p:stCondLst>
                                        </p:cTn>
                                        <p:tgtEl>
                                          <p:spTgt spid="14"/>
                                        </p:tgtEl>
                                      </p:cBhvr>
                                      <p:to x="100000" y="60000"/>
                                    </p:animScale>
                                    <p:animScale>
                                      <p:cBhvr>
                                        <p:cTn id="14" dur="166" decel="50000">
                                          <p:stCondLst>
                                            <p:cond delay="676"/>
                                          </p:stCondLst>
                                        </p:cTn>
                                        <p:tgtEl>
                                          <p:spTgt spid="14"/>
                                        </p:tgtEl>
                                      </p:cBhvr>
                                      <p:to x="100000" y="100000"/>
                                    </p:animScale>
                                    <p:animScale>
                                      <p:cBhvr>
                                        <p:cTn id="15" dur="26">
                                          <p:stCondLst>
                                            <p:cond delay="1312"/>
                                          </p:stCondLst>
                                        </p:cTn>
                                        <p:tgtEl>
                                          <p:spTgt spid="14"/>
                                        </p:tgtEl>
                                      </p:cBhvr>
                                      <p:to x="100000" y="80000"/>
                                    </p:animScale>
                                    <p:animScale>
                                      <p:cBhvr>
                                        <p:cTn id="16" dur="166" decel="50000">
                                          <p:stCondLst>
                                            <p:cond delay="1338"/>
                                          </p:stCondLst>
                                        </p:cTn>
                                        <p:tgtEl>
                                          <p:spTgt spid="14"/>
                                        </p:tgtEl>
                                      </p:cBhvr>
                                      <p:to x="100000" y="100000"/>
                                    </p:animScale>
                                    <p:animScale>
                                      <p:cBhvr>
                                        <p:cTn id="17" dur="26">
                                          <p:stCondLst>
                                            <p:cond delay="1642"/>
                                          </p:stCondLst>
                                        </p:cTn>
                                        <p:tgtEl>
                                          <p:spTgt spid="14"/>
                                        </p:tgtEl>
                                      </p:cBhvr>
                                      <p:to x="100000" y="90000"/>
                                    </p:animScale>
                                    <p:animScale>
                                      <p:cBhvr>
                                        <p:cTn id="18" dur="166" decel="50000">
                                          <p:stCondLst>
                                            <p:cond delay="1668"/>
                                          </p:stCondLst>
                                        </p:cTn>
                                        <p:tgtEl>
                                          <p:spTgt spid="14"/>
                                        </p:tgtEl>
                                      </p:cBhvr>
                                      <p:to x="100000" y="100000"/>
                                    </p:animScale>
                                    <p:animScale>
                                      <p:cBhvr>
                                        <p:cTn id="19" dur="26">
                                          <p:stCondLst>
                                            <p:cond delay="1808"/>
                                          </p:stCondLst>
                                        </p:cTn>
                                        <p:tgtEl>
                                          <p:spTgt spid="14"/>
                                        </p:tgtEl>
                                      </p:cBhvr>
                                      <p:to x="100000" y="95000"/>
                                    </p:animScale>
                                    <p:animScale>
                                      <p:cBhvr>
                                        <p:cTn id="20" dur="166" decel="50000">
                                          <p:stCondLst>
                                            <p:cond delay="1834"/>
                                          </p:stCondLst>
                                        </p:cTn>
                                        <p:tgtEl>
                                          <p:spTgt spid="1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1000" fill="hold"/>
                                        <p:tgtEl>
                                          <p:spTgt spid="3"/>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1000"/>
                                        <p:tgtEl>
                                          <p:spTgt spid="24"/>
                                        </p:tgtEl>
                                      </p:cBhvr>
                                    </p:animEffect>
                                    <p:anim calcmode="lin" valueType="num">
                                      <p:cBhvr>
                                        <p:cTn id="31" dur="1000" fill="hold"/>
                                        <p:tgtEl>
                                          <p:spTgt spid="24"/>
                                        </p:tgtEl>
                                        <p:attrNameLst>
                                          <p:attrName>ppt_x</p:attrName>
                                        </p:attrNameLst>
                                      </p:cBhvr>
                                      <p:tavLst>
                                        <p:tav tm="0">
                                          <p:val>
                                            <p:strVal val="#ppt_x"/>
                                          </p:val>
                                        </p:tav>
                                        <p:tav tm="100000">
                                          <p:val>
                                            <p:strVal val="#ppt_x"/>
                                          </p:val>
                                        </p:tav>
                                      </p:tavLst>
                                    </p:anim>
                                    <p:anim calcmode="lin" valueType="num">
                                      <p:cBhvr>
                                        <p:cTn id="32" dur="1000" fill="hold"/>
                                        <p:tgtEl>
                                          <p:spTgt spid="2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1000"/>
                                        <p:tgtEl>
                                          <p:spTgt spid="27"/>
                                        </p:tgtEl>
                                      </p:cBhvr>
                                    </p:animEffect>
                                    <p:anim calcmode="lin" valueType="num">
                                      <p:cBhvr>
                                        <p:cTn id="41" dur="1000" fill="hold"/>
                                        <p:tgtEl>
                                          <p:spTgt spid="27"/>
                                        </p:tgtEl>
                                        <p:attrNameLst>
                                          <p:attrName>ppt_x</p:attrName>
                                        </p:attrNameLst>
                                      </p:cBhvr>
                                      <p:tavLst>
                                        <p:tav tm="0">
                                          <p:val>
                                            <p:strVal val="#ppt_x"/>
                                          </p:val>
                                        </p:tav>
                                        <p:tav tm="100000">
                                          <p:val>
                                            <p:strVal val="#ppt_x"/>
                                          </p:val>
                                        </p:tav>
                                      </p:tavLst>
                                    </p:anim>
                                    <p:anim calcmode="lin" valueType="num">
                                      <p:cBhvr>
                                        <p:cTn id="42" dur="1000" fill="hold"/>
                                        <p:tgtEl>
                                          <p:spTgt spid="27"/>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1000"/>
                                        <p:tgtEl>
                                          <p:spTgt spid="28"/>
                                        </p:tgtEl>
                                      </p:cBhvr>
                                    </p:animEffect>
                                    <p:anim calcmode="lin" valueType="num">
                                      <p:cBhvr>
                                        <p:cTn id="46" dur="1000" fill="hold"/>
                                        <p:tgtEl>
                                          <p:spTgt spid="28"/>
                                        </p:tgtEl>
                                        <p:attrNameLst>
                                          <p:attrName>ppt_x</p:attrName>
                                        </p:attrNameLst>
                                      </p:cBhvr>
                                      <p:tavLst>
                                        <p:tav tm="0">
                                          <p:val>
                                            <p:strVal val="#ppt_x"/>
                                          </p:val>
                                        </p:tav>
                                        <p:tav tm="100000">
                                          <p:val>
                                            <p:strVal val="#ppt_x"/>
                                          </p:val>
                                        </p:tav>
                                      </p:tavLst>
                                    </p:anim>
                                    <p:anim calcmode="lin" valueType="num">
                                      <p:cBhvr>
                                        <p:cTn id="47" dur="1000" fill="hold"/>
                                        <p:tgtEl>
                                          <p:spTgt spid="28"/>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1000"/>
                                        <p:tgtEl>
                                          <p:spTgt spid="29"/>
                                        </p:tgtEl>
                                      </p:cBhvr>
                                    </p:animEffect>
                                    <p:anim calcmode="lin" valueType="num">
                                      <p:cBhvr>
                                        <p:cTn id="51" dur="1000" fill="hold"/>
                                        <p:tgtEl>
                                          <p:spTgt spid="29"/>
                                        </p:tgtEl>
                                        <p:attrNameLst>
                                          <p:attrName>ppt_x</p:attrName>
                                        </p:attrNameLst>
                                      </p:cBhvr>
                                      <p:tavLst>
                                        <p:tav tm="0">
                                          <p:val>
                                            <p:strVal val="#ppt_x"/>
                                          </p:val>
                                        </p:tav>
                                        <p:tav tm="100000">
                                          <p:val>
                                            <p:strVal val="#ppt_x"/>
                                          </p:val>
                                        </p:tav>
                                      </p:tavLst>
                                    </p:anim>
                                    <p:anim calcmode="lin" valueType="num">
                                      <p:cBhvr>
                                        <p:cTn id="52" dur="1000" fill="hold"/>
                                        <p:tgtEl>
                                          <p:spTgt spid="29"/>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fade">
                                      <p:cBhvr>
                                        <p:cTn id="60" dur="1000"/>
                                        <p:tgtEl>
                                          <p:spTgt spid="31"/>
                                        </p:tgtEl>
                                      </p:cBhvr>
                                    </p:animEffect>
                                    <p:anim calcmode="lin" valueType="num">
                                      <p:cBhvr>
                                        <p:cTn id="61" dur="1000" fill="hold"/>
                                        <p:tgtEl>
                                          <p:spTgt spid="31"/>
                                        </p:tgtEl>
                                        <p:attrNameLst>
                                          <p:attrName>ppt_x</p:attrName>
                                        </p:attrNameLst>
                                      </p:cBhvr>
                                      <p:tavLst>
                                        <p:tav tm="0">
                                          <p:val>
                                            <p:strVal val="#ppt_x"/>
                                          </p:val>
                                        </p:tav>
                                        <p:tav tm="100000">
                                          <p:val>
                                            <p:strVal val="#ppt_x"/>
                                          </p:val>
                                        </p:tav>
                                      </p:tavLst>
                                    </p:anim>
                                    <p:anim calcmode="lin" valueType="num">
                                      <p:cBhvr>
                                        <p:cTn id="62" dur="1000" fill="hold"/>
                                        <p:tgtEl>
                                          <p:spTgt spid="31"/>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1000"/>
                                        <p:tgtEl>
                                          <p:spTgt spid="32"/>
                                        </p:tgtEl>
                                      </p:cBhvr>
                                    </p:animEffect>
                                    <p:anim calcmode="lin" valueType="num">
                                      <p:cBhvr>
                                        <p:cTn id="66" dur="1000" fill="hold"/>
                                        <p:tgtEl>
                                          <p:spTgt spid="32"/>
                                        </p:tgtEl>
                                        <p:attrNameLst>
                                          <p:attrName>ppt_x</p:attrName>
                                        </p:attrNameLst>
                                      </p:cBhvr>
                                      <p:tavLst>
                                        <p:tav tm="0">
                                          <p:val>
                                            <p:strVal val="#ppt_x"/>
                                          </p:val>
                                        </p:tav>
                                        <p:tav tm="100000">
                                          <p:val>
                                            <p:strVal val="#ppt_x"/>
                                          </p:val>
                                        </p:tav>
                                      </p:tavLst>
                                    </p:anim>
                                    <p:anim calcmode="lin" valueType="num">
                                      <p:cBhvr>
                                        <p:cTn id="6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95"/>
        <p:cNvGrpSpPr/>
        <p:nvPr/>
      </p:nvGrpSpPr>
      <p:grpSpPr>
        <a:xfrm>
          <a:off x="0" y="0"/>
          <a:ext cx="0" cy="0"/>
          <a:chOff x="0" y="0"/>
          <a:chExt cx="0" cy="0"/>
        </a:xfrm>
      </p:grpSpPr>
      <p:sp>
        <p:nvSpPr>
          <p:cNvPr id="4096" name="Google Shape;4096;p60"/>
          <p:cNvSpPr txBox="1">
            <a:spLocks noGrp="1"/>
          </p:cNvSpPr>
          <p:nvPr>
            <p:ph type="title"/>
          </p:nvPr>
        </p:nvSpPr>
        <p:spPr>
          <a:xfrm>
            <a:off x="1295400" y="457200"/>
            <a:ext cx="12326400" cy="764160"/>
          </a:xfrm>
          <a:prstGeom prst="rect">
            <a:avLst/>
          </a:prstGeom>
        </p:spPr>
        <p:txBody>
          <a:bodyPr spcFirstLastPara="1" wrap="square" lIns="145896" tIns="145896" rIns="145896" bIns="145896" anchor="t" anchorCtr="0">
            <a:noAutofit/>
          </a:bodyPr>
          <a:lstStyle/>
          <a:p>
            <a:r>
              <a:rPr lang="en-US" sz="6600" dirty="0">
                <a:solidFill>
                  <a:schemeClr val="bg1"/>
                </a:solidFill>
                <a:latin typeface="HP001 5 hàng" pitchFamily="34" charset="0"/>
              </a:rPr>
              <a:t>T</a:t>
            </a:r>
            <a:r>
              <a:rPr lang="vi-VN" sz="6600" dirty="0">
                <a:solidFill>
                  <a:schemeClr val="bg1"/>
                </a:solidFill>
                <a:latin typeface="HP001 5 hàng" pitchFamily="34" charset="0"/>
              </a:rPr>
              <a:t>rò chơi</a:t>
            </a:r>
          </a:p>
        </p:txBody>
      </p:sp>
      <p:sp>
        <p:nvSpPr>
          <p:cNvPr id="4098" name="Google Shape;4098;p60"/>
          <p:cNvSpPr/>
          <p:nvPr/>
        </p:nvSpPr>
        <p:spPr>
          <a:xfrm>
            <a:off x="4953000" y="1447800"/>
            <a:ext cx="4820861" cy="2640584"/>
          </a:xfrm>
          <a:custGeom>
            <a:avLst/>
            <a:gdLst/>
            <a:ahLst/>
            <a:cxnLst/>
            <a:rect l="l" t="t" r="r" b="b"/>
            <a:pathLst>
              <a:path w="136985" h="109230" extrusionOk="0">
                <a:moveTo>
                  <a:pt x="130648" y="5124"/>
                </a:moveTo>
                <a:lnTo>
                  <a:pt x="130648" y="75445"/>
                </a:lnTo>
                <a:lnTo>
                  <a:pt x="5722" y="75445"/>
                </a:lnTo>
                <a:lnTo>
                  <a:pt x="5722" y="5124"/>
                </a:lnTo>
                <a:close/>
                <a:moveTo>
                  <a:pt x="4219" y="1"/>
                </a:moveTo>
                <a:cubicBezTo>
                  <a:pt x="2029" y="1"/>
                  <a:pt x="1" y="1358"/>
                  <a:pt x="1" y="3622"/>
                </a:cubicBezTo>
                <a:lnTo>
                  <a:pt x="1" y="81239"/>
                </a:lnTo>
                <a:lnTo>
                  <a:pt x="1" y="88861"/>
                </a:lnTo>
                <a:lnTo>
                  <a:pt x="1" y="89314"/>
                </a:lnTo>
                <a:cubicBezTo>
                  <a:pt x="1" y="91504"/>
                  <a:pt x="2029" y="93550"/>
                  <a:pt x="4219" y="93550"/>
                </a:cubicBezTo>
                <a:lnTo>
                  <a:pt x="54769" y="93550"/>
                </a:lnTo>
                <a:cubicBezTo>
                  <a:pt x="54769" y="93550"/>
                  <a:pt x="54679" y="98602"/>
                  <a:pt x="52723" y="101915"/>
                </a:cubicBezTo>
                <a:cubicBezTo>
                  <a:pt x="52506" y="102295"/>
                  <a:pt x="52198" y="102675"/>
                  <a:pt x="51890" y="102965"/>
                </a:cubicBezTo>
                <a:cubicBezTo>
                  <a:pt x="51057" y="103870"/>
                  <a:pt x="50080" y="104776"/>
                  <a:pt x="49247" y="105536"/>
                </a:cubicBezTo>
                <a:cubicBezTo>
                  <a:pt x="47672" y="106966"/>
                  <a:pt x="46767" y="108107"/>
                  <a:pt x="48577" y="108632"/>
                </a:cubicBezTo>
                <a:cubicBezTo>
                  <a:pt x="49247" y="109012"/>
                  <a:pt x="50388" y="109229"/>
                  <a:pt x="52343" y="109229"/>
                </a:cubicBezTo>
                <a:lnTo>
                  <a:pt x="85620" y="109229"/>
                </a:lnTo>
                <a:cubicBezTo>
                  <a:pt x="88934" y="109229"/>
                  <a:pt x="90147" y="108940"/>
                  <a:pt x="90147" y="107727"/>
                </a:cubicBezTo>
                <a:cubicBezTo>
                  <a:pt x="90219" y="106821"/>
                  <a:pt x="87811" y="104776"/>
                  <a:pt x="86073" y="102965"/>
                </a:cubicBezTo>
                <a:cubicBezTo>
                  <a:pt x="85620" y="102603"/>
                  <a:pt x="85313" y="102060"/>
                  <a:pt x="85005" y="101535"/>
                </a:cubicBezTo>
                <a:lnTo>
                  <a:pt x="84552" y="101535"/>
                </a:lnTo>
                <a:cubicBezTo>
                  <a:pt x="82742" y="98221"/>
                  <a:pt x="82669" y="93550"/>
                  <a:pt x="82669" y="93550"/>
                </a:cubicBezTo>
                <a:lnTo>
                  <a:pt x="132531" y="93550"/>
                </a:lnTo>
                <a:cubicBezTo>
                  <a:pt x="134794" y="93550"/>
                  <a:pt x="136985" y="91504"/>
                  <a:pt x="136985" y="89314"/>
                </a:cubicBezTo>
                <a:lnTo>
                  <a:pt x="136985" y="88861"/>
                </a:lnTo>
                <a:lnTo>
                  <a:pt x="136985" y="81239"/>
                </a:lnTo>
                <a:lnTo>
                  <a:pt x="136985" y="3622"/>
                </a:lnTo>
                <a:cubicBezTo>
                  <a:pt x="136985" y="1358"/>
                  <a:pt x="134794" y="1"/>
                  <a:pt x="132531" y="1"/>
                </a:cubicBezTo>
                <a:close/>
              </a:path>
            </a:pathLst>
          </a:custGeom>
          <a:solidFill>
            <a:schemeClr val="accent4"/>
          </a:solidFill>
          <a:ln>
            <a:noFill/>
          </a:ln>
        </p:spPr>
        <p:txBody>
          <a:bodyPr spcFirstLastPara="1" wrap="square" lIns="91195" tIns="91195" rIns="91195" bIns="91195" anchor="ctr" anchorCtr="0">
            <a:noAutofit/>
          </a:bodyPr>
          <a:lstStyle/>
          <a:p>
            <a:pPr algn="l" fontAlgn="auto">
              <a:spcBef>
                <a:spcPts val="0"/>
              </a:spcBef>
              <a:spcAft>
                <a:spcPts val="0"/>
              </a:spcAft>
              <a:buClr>
                <a:srgbClr val="000000"/>
              </a:buClr>
            </a:pPr>
            <a:endParaRPr sz="2200" kern="0">
              <a:solidFill>
                <a:schemeClr val="bg1"/>
              </a:solidFill>
              <a:latin typeface="Arial"/>
              <a:cs typeface="Arial"/>
              <a:sym typeface="Arial"/>
            </a:endParaRPr>
          </a:p>
        </p:txBody>
      </p:sp>
      <p:sp>
        <p:nvSpPr>
          <p:cNvPr id="2" name="Rectangle 1"/>
          <p:cNvSpPr/>
          <p:nvPr/>
        </p:nvSpPr>
        <p:spPr>
          <a:xfrm>
            <a:off x="5105400" y="1828800"/>
            <a:ext cx="4675859" cy="923095"/>
          </a:xfrm>
          <a:prstGeom prst="rect">
            <a:avLst/>
          </a:prstGeom>
        </p:spPr>
        <p:txBody>
          <a:bodyPr wrap="none" lIns="91210" tIns="45592" rIns="91210" bIns="45592">
            <a:spAutoFit/>
          </a:bodyPr>
          <a:lstStyle/>
          <a:p>
            <a:r>
              <a:rPr lang="en-US" sz="5400" dirty="0" err="1">
                <a:solidFill>
                  <a:srgbClr val="FFFF00"/>
                </a:solidFill>
                <a:latin typeface="HP001 5 hàng" pitchFamily="34" charset="0"/>
              </a:rPr>
              <a:t>Xem</a:t>
            </a:r>
            <a:r>
              <a:rPr lang="en-US" sz="5400" dirty="0">
                <a:solidFill>
                  <a:srgbClr val="FFFF00"/>
                </a:solidFill>
                <a:latin typeface="HP001 5 hàng" pitchFamily="34" charset="0"/>
              </a:rPr>
              <a:t> </a:t>
            </a:r>
            <a:r>
              <a:rPr lang="en-US" sz="5400" dirty="0" err="1">
                <a:solidFill>
                  <a:srgbClr val="FFFF00"/>
                </a:solidFill>
                <a:latin typeface="HP001 5 hàng" pitchFamily="34" charset="0"/>
              </a:rPr>
              <a:t>kịch</a:t>
            </a:r>
            <a:r>
              <a:rPr lang="en-US" sz="5400" dirty="0">
                <a:solidFill>
                  <a:srgbClr val="FFFF00"/>
                </a:solidFill>
                <a:latin typeface="HP001 5 hàng" pitchFamily="34" charset="0"/>
              </a:rPr>
              <a:t> </a:t>
            </a:r>
            <a:r>
              <a:rPr lang="en-US" sz="5400" dirty="0" err="1">
                <a:solidFill>
                  <a:srgbClr val="FFFF00"/>
                </a:solidFill>
                <a:latin typeface="HP001 5 hàng" pitchFamily="34" charset="0"/>
              </a:rPr>
              <a:t>câm</a:t>
            </a:r>
            <a:endParaRPr lang="en-US" sz="5400" dirty="0">
              <a:solidFill>
                <a:srgbClr val="FFFF00"/>
              </a:solidFill>
              <a:latin typeface="HP001 5 hàng" pitchFamily="34" charset="0"/>
            </a:endParaRPr>
          </a:p>
        </p:txBody>
      </p:sp>
      <p:sp>
        <p:nvSpPr>
          <p:cNvPr id="9" name="TextBox 8"/>
          <p:cNvSpPr txBox="1">
            <a:spLocks noChangeArrowheads="1"/>
          </p:cNvSpPr>
          <p:nvPr/>
        </p:nvSpPr>
        <p:spPr bwMode="auto">
          <a:xfrm>
            <a:off x="609600" y="4267200"/>
            <a:ext cx="13106400" cy="2901501"/>
          </a:xfrm>
          <a:prstGeom prst="rect">
            <a:avLst/>
          </a:prstGeo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tyle>
          <a:lnRef idx="2">
            <a:schemeClr val="accent4"/>
          </a:lnRef>
          <a:fillRef idx="1">
            <a:schemeClr val="lt1"/>
          </a:fillRef>
          <a:effectRef idx="0">
            <a:schemeClr val="accent4"/>
          </a:effectRef>
          <a:fontRef idx="minor">
            <a:schemeClr val="dk1"/>
          </a:fontRef>
        </p:style>
        <p:txBody>
          <a:bodyPr wrap="squar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eaLnBrk="1" hangingPunct="1"/>
            <a:r>
              <a:rPr lang="en-US" sz="6000" b="1" dirty="0">
                <a:solidFill>
                  <a:schemeClr val="bg2"/>
                </a:solidFill>
                <a:latin typeface="Times New Roman" pitchFamily="18" charset="0"/>
              </a:rPr>
              <a:t> </a:t>
            </a:r>
            <a:r>
              <a:rPr lang="en-US" sz="6000" b="1" dirty="0" err="1">
                <a:solidFill>
                  <a:schemeClr val="bg2"/>
                </a:solidFill>
                <a:latin typeface="HP001 5 hàng" pitchFamily="34" charset="0"/>
              </a:rPr>
              <a:t>Nói</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tên</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các</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hoạt</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động</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trạng</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thái</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được</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bạn</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thể</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hiện</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bằng</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cử</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chỉ</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động</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tác</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không</a:t>
            </a:r>
            <a:r>
              <a:rPr lang="en-US" sz="6000" b="1" dirty="0">
                <a:solidFill>
                  <a:schemeClr val="bg2"/>
                </a:solidFill>
                <a:latin typeface="HP001 5 hàng" pitchFamily="34" charset="0"/>
              </a:rPr>
              <a:t> </a:t>
            </a:r>
            <a:r>
              <a:rPr lang="en-US" sz="6000" b="1" dirty="0" err="1">
                <a:solidFill>
                  <a:schemeClr val="bg2"/>
                </a:solidFill>
                <a:latin typeface="HP001 5 hàng" pitchFamily="34" charset="0"/>
              </a:rPr>
              <a:t>lời</a:t>
            </a:r>
            <a:r>
              <a:rPr lang="en-US" sz="6000" b="1" dirty="0">
                <a:solidFill>
                  <a:schemeClr val="bg2"/>
                </a:solidFill>
                <a:latin typeface="HP001 5 hàng" pitchFamily="34" charset="0"/>
              </a:rPr>
              <a:t>.</a:t>
            </a:r>
          </a:p>
        </p:txBody>
      </p:sp>
      <p:sp>
        <p:nvSpPr>
          <p:cNvPr id="10" name="Rectangle 14"/>
          <p:cNvSpPr>
            <a:spLocks noChangeArrowheads="1"/>
          </p:cNvSpPr>
          <p:nvPr/>
        </p:nvSpPr>
        <p:spPr bwMode="auto">
          <a:xfrm>
            <a:off x="1524000" y="381000"/>
            <a:ext cx="2026397" cy="839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130238" tIns="65120" rIns="130238" bIns="65120">
            <a:spAutoFit/>
          </a:bodyPr>
          <a:lstStyle/>
          <a:p>
            <a:pPr defTabSz="1303172"/>
            <a:r>
              <a:rPr lang="en-US" sz="4600" b="1" u="sng" dirty="0" err="1">
                <a:solidFill>
                  <a:srgbClr val="FFFF00"/>
                </a:solidFill>
                <a:latin typeface="HP001 5 hàng" pitchFamily="34" charset="0"/>
              </a:rPr>
              <a:t>Bài</a:t>
            </a:r>
            <a:r>
              <a:rPr lang="en-US" sz="4600" b="1" u="sng" dirty="0">
                <a:solidFill>
                  <a:srgbClr val="FFFF00"/>
                </a:solidFill>
                <a:latin typeface="HP001 5 hàng" pitchFamily="34" charset="0"/>
              </a:rPr>
              <a:t> 3</a:t>
            </a:r>
            <a:r>
              <a:rPr lang="en-US" sz="4600" b="1" dirty="0">
                <a:solidFill>
                  <a:srgbClr val="FFFF00"/>
                </a:solidFill>
                <a:latin typeface="HP001 5 hàng" pitchFamily="34" charset="0"/>
              </a:rPr>
              <a:t>:</a:t>
            </a:r>
          </a:p>
        </p:txBody>
      </p:sp>
    </p:spTree>
    <p:extLst>
      <p:ext uri="{BB962C8B-B14F-4D97-AF65-F5344CB8AC3E}">
        <p14:creationId xmlns:p14="http://schemas.microsoft.com/office/powerpoint/2010/main" val="413313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096"/>
                                        </p:tgtEl>
                                        <p:attrNameLst>
                                          <p:attrName>style.visibility</p:attrName>
                                        </p:attrNameLst>
                                      </p:cBhvr>
                                      <p:to>
                                        <p:strVal val="visible"/>
                                      </p:to>
                                    </p:set>
                                    <p:animEffect transition="in" filter="fade">
                                      <p:cBhvr>
                                        <p:cTn id="14" dur="1000"/>
                                        <p:tgtEl>
                                          <p:spTgt spid="4096"/>
                                        </p:tgtEl>
                                      </p:cBhvr>
                                    </p:animEffect>
                                    <p:anim calcmode="lin" valueType="num">
                                      <p:cBhvr>
                                        <p:cTn id="15" dur="1000" fill="hold"/>
                                        <p:tgtEl>
                                          <p:spTgt spid="4096"/>
                                        </p:tgtEl>
                                        <p:attrNameLst>
                                          <p:attrName>ppt_x</p:attrName>
                                        </p:attrNameLst>
                                      </p:cBhvr>
                                      <p:tavLst>
                                        <p:tav tm="0">
                                          <p:val>
                                            <p:strVal val="#ppt_x"/>
                                          </p:val>
                                        </p:tav>
                                        <p:tav tm="100000">
                                          <p:val>
                                            <p:strVal val="#ppt_x"/>
                                          </p:val>
                                        </p:tav>
                                      </p:tavLst>
                                    </p:anim>
                                    <p:anim calcmode="lin" valueType="num">
                                      <p:cBhvr>
                                        <p:cTn id="16" dur="1000" fill="hold"/>
                                        <p:tgtEl>
                                          <p:spTgt spid="409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circle(in)">
                                      <p:cBhvr>
                                        <p:cTn id="2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 grpId="0"/>
      <p:bldP spid="2" grpId="0"/>
      <p:bldP spid="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c_lite2"/>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0" y="-31750"/>
            <a:ext cx="14630400"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1" name="Picture 3" descr="!c_lite2"/>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16200000">
            <a:off x="-3807619" y="3748888"/>
            <a:ext cx="8229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4" descr="!c_lite2"/>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0208419" y="3748888"/>
            <a:ext cx="8229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3" name="WordArt 5"/>
          <p:cNvSpPr>
            <a:spLocks noChangeArrowheads="1" noChangeShapeType="1" noTextEdit="1"/>
          </p:cNvSpPr>
          <p:nvPr/>
        </p:nvSpPr>
        <p:spPr bwMode="auto">
          <a:xfrm>
            <a:off x="2944816" y="830266"/>
            <a:ext cx="8458200" cy="1608138"/>
          </a:xfrm>
          <a:prstGeom prst="rect">
            <a:avLst/>
          </a:prstGeom>
        </p:spPr>
        <p:txBody>
          <a:bodyPr wrap="none" lIns="91210" tIns="45592" rIns="91210" bIns="45592" fromWordArt="1">
            <a:prstTxWarp prst="textPlain">
              <a:avLst>
                <a:gd name="adj" fmla="val 50000"/>
              </a:avLst>
            </a:prstTxWarp>
          </a:bodyPr>
          <a:lstStyle/>
          <a:p>
            <a:r>
              <a:rPr lang="en-US" sz="40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Times New Roman"/>
                <a:cs typeface="Times New Roman"/>
              </a:rPr>
              <a:t>CỦNG CỐ DẶN DÒ</a:t>
            </a:r>
          </a:p>
        </p:txBody>
      </p:sp>
      <p:pic>
        <p:nvPicPr>
          <p:cNvPr id="48134" name="Picture 10" descr="!c_lite2"/>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0" y="7680500"/>
            <a:ext cx="146304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135" name="Google Shape;1231;p51"/>
          <p:cNvGrpSpPr>
            <a:grpSpLocks/>
          </p:cNvGrpSpPr>
          <p:nvPr/>
        </p:nvGrpSpPr>
        <p:grpSpPr bwMode="auto">
          <a:xfrm>
            <a:off x="4624451" y="2578102"/>
            <a:ext cx="5676901" cy="4419600"/>
            <a:chOff x="3604125" y="2790424"/>
            <a:chExt cx="2319774" cy="1851284"/>
          </a:xfrm>
        </p:grpSpPr>
        <p:sp>
          <p:nvSpPr>
            <p:cNvPr id="12" name="Google Shape;1232;p51"/>
            <p:cNvSpPr/>
            <p:nvPr/>
          </p:nvSpPr>
          <p:spPr>
            <a:xfrm>
              <a:off x="3604125" y="3774584"/>
              <a:ext cx="2319774" cy="867124"/>
            </a:xfrm>
            <a:custGeom>
              <a:avLst/>
              <a:gdLst/>
              <a:ahLst/>
              <a:cxnLst/>
              <a:rect l="l" t="t" r="r" b="b"/>
              <a:pathLst>
                <a:path w="58788" h="21973" extrusionOk="0">
                  <a:moveTo>
                    <a:pt x="11774" y="0"/>
                  </a:moveTo>
                  <a:cubicBezTo>
                    <a:pt x="7842" y="0"/>
                    <a:pt x="4719" y="1837"/>
                    <a:pt x="3210" y="4723"/>
                  </a:cubicBezTo>
                  <a:cubicBezTo>
                    <a:pt x="0" y="10864"/>
                    <a:pt x="1186" y="17011"/>
                    <a:pt x="3629" y="21972"/>
                  </a:cubicBezTo>
                  <a:lnTo>
                    <a:pt x="56885" y="21972"/>
                  </a:lnTo>
                  <a:cubicBezTo>
                    <a:pt x="58137" y="19800"/>
                    <a:pt x="58788" y="16859"/>
                    <a:pt x="56885" y="14224"/>
                  </a:cubicBezTo>
                  <a:cubicBezTo>
                    <a:pt x="54985" y="11592"/>
                    <a:pt x="58036" y="8154"/>
                    <a:pt x="57362" y="5216"/>
                  </a:cubicBezTo>
                  <a:cubicBezTo>
                    <a:pt x="56907" y="3239"/>
                    <a:pt x="55488" y="1716"/>
                    <a:pt x="53294" y="1716"/>
                  </a:cubicBezTo>
                  <a:cubicBezTo>
                    <a:pt x="52230" y="1716"/>
                    <a:pt x="50983" y="2075"/>
                    <a:pt x="49576" y="2914"/>
                  </a:cubicBezTo>
                  <a:cubicBezTo>
                    <a:pt x="46744" y="4603"/>
                    <a:pt x="40008" y="7775"/>
                    <a:pt x="33230" y="7775"/>
                  </a:cubicBezTo>
                  <a:cubicBezTo>
                    <a:pt x="29705" y="7775"/>
                    <a:pt x="26169" y="6918"/>
                    <a:pt x="23165" y="4548"/>
                  </a:cubicBezTo>
                  <a:cubicBezTo>
                    <a:pt x="19112" y="1351"/>
                    <a:pt x="15146" y="0"/>
                    <a:pt x="11774"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3" name="Google Shape;1233;p51"/>
            <p:cNvSpPr/>
            <p:nvPr/>
          </p:nvSpPr>
          <p:spPr>
            <a:xfrm>
              <a:off x="4498691" y="3722051"/>
              <a:ext cx="1334389" cy="919657"/>
            </a:xfrm>
            <a:custGeom>
              <a:avLst/>
              <a:gdLst/>
              <a:ahLst/>
              <a:cxnLst/>
              <a:rect l="l" t="t" r="r" b="b"/>
              <a:pathLst>
                <a:path w="14928" h="10285" extrusionOk="0">
                  <a:moveTo>
                    <a:pt x="7437" y="1"/>
                  </a:moveTo>
                  <a:cubicBezTo>
                    <a:pt x="7394" y="1"/>
                    <a:pt x="7350" y="1"/>
                    <a:pt x="7306" y="1"/>
                  </a:cubicBezTo>
                  <a:cubicBezTo>
                    <a:pt x="0" y="99"/>
                    <a:pt x="1907" y="9478"/>
                    <a:pt x="2085" y="10284"/>
                  </a:cubicBezTo>
                  <a:lnTo>
                    <a:pt x="12361" y="10284"/>
                  </a:lnTo>
                  <a:cubicBezTo>
                    <a:pt x="13830" y="8275"/>
                    <a:pt x="14927" y="1"/>
                    <a:pt x="7437" y="1"/>
                  </a:cubicBezTo>
                  <a:close/>
                </a:path>
              </a:pathLst>
            </a:custGeom>
            <a:gradFill>
              <a:gsLst>
                <a:gs pos="0">
                  <a:srgbClr val="EEC9C3"/>
                </a:gs>
                <a:gs pos="100000">
                  <a:srgbClr val="FF8C8C"/>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4" name="Google Shape;1234;p51"/>
            <p:cNvSpPr/>
            <p:nvPr/>
          </p:nvSpPr>
          <p:spPr>
            <a:xfrm>
              <a:off x="4786068" y="4022619"/>
              <a:ext cx="164771" cy="518014"/>
            </a:xfrm>
            <a:custGeom>
              <a:avLst/>
              <a:gdLst/>
              <a:ahLst/>
              <a:cxnLst/>
              <a:rect l="l" t="t" r="r" b="b"/>
              <a:pathLst>
                <a:path w="1843" h="5791" extrusionOk="0">
                  <a:moveTo>
                    <a:pt x="1192" y="0"/>
                  </a:moveTo>
                  <a:lnTo>
                    <a:pt x="0" y="292"/>
                  </a:lnTo>
                  <a:cubicBezTo>
                    <a:pt x="0" y="1011"/>
                    <a:pt x="876" y="5791"/>
                    <a:pt x="876" y="5791"/>
                  </a:cubicBezTo>
                  <a:lnTo>
                    <a:pt x="1843" y="5791"/>
                  </a:lnTo>
                  <a:lnTo>
                    <a:pt x="1192" y="0"/>
                  </a:ln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5" name="Google Shape;1235;p51"/>
            <p:cNvSpPr/>
            <p:nvPr/>
          </p:nvSpPr>
          <p:spPr>
            <a:xfrm>
              <a:off x="4778932" y="4540632"/>
              <a:ext cx="185530" cy="101076"/>
            </a:xfrm>
            <a:custGeom>
              <a:avLst/>
              <a:gdLst/>
              <a:ahLst/>
              <a:cxnLst/>
              <a:rect l="l" t="t" r="r" b="b"/>
              <a:pathLst>
                <a:path w="2072" h="1133" extrusionOk="0">
                  <a:moveTo>
                    <a:pt x="950" y="1"/>
                  </a:moveTo>
                  <a:lnTo>
                    <a:pt x="994" y="608"/>
                  </a:lnTo>
                  <a:lnTo>
                    <a:pt x="0" y="1132"/>
                  </a:lnTo>
                  <a:lnTo>
                    <a:pt x="2072" y="1132"/>
                  </a:lnTo>
                  <a:lnTo>
                    <a:pt x="1917"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6" name="Google Shape;1236;p51"/>
            <p:cNvSpPr/>
            <p:nvPr/>
          </p:nvSpPr>
          <p:spPr>
            <a:xfrm>
              <a:off x="4512962" y="4032593"/>
              <a:ext cx="130390" cy="508039"/>
            </a:xfrm>
            <a:custGeom>
              <a:avLst/>
              <a:gdLst/>
              <a:ahLst/>
              <a:cxnLst/>
              <a:rect l="l" t="t" r="r" b="b"/>
              <a:pathLst>
                <a:path w="1461" h="5681" extrusionOk="0">
                  <a:moveTo>
                    <a:pt x="293" y="1"/>
                  </a:moveTo>
                  <a:cubicBezTo>
                    <a:pt x="158" y="719"/>
                    <a:pt x="0" y="5591"/>
                    <a:pt x="0" y="5591"/>
                  </a:cubicBezTo>
                  <a:lnTo>
                    <a:pt x="967" y="5681"/>
                  </a:lnTo>
                  <a:lnTo>
                    <a:pt x="1461" y="138"/>
                  </a:lnTo>
                  <a:lnTo>
                    <a:pt x="293" y="1"/>
                  </a:ln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7" name="Google Shape;1237;p51"/>
            <p:cNvSpPr/>
            <p:nvPr/>
          </p:nvSpPr>
          <p:spPr>
            <a:xfrm>
              <a:off x="4391006" y="4531988"/>
              <a:ext cx="208235" cy="109720"/>
            </a:xfrm>
            <a:custGeom>
              <a:avLst/>
              <a:gdLst/>
              <a:ahLst/>
              <a:cxnLst/>
              <a:rect l="l" t="t" r="r" b="b"/>
              <a:pathLst>
                <a:path w="2332" h="1223" extrusionOk="0">
                  <a:moveTo>
                    <a:pt x="1364" y="1"/>
                  </a:moveTo>
                  <a:lnTo>
                    <a:pt x="1304" y="537"/>
                  </a:lnTo>
                  <a:lnTo>
                    <a:pt x="1" y="937"/>
                  </a:lnTo>
                  <a:lnTo>
                    <a:pt x="2331" y="1222"/>
                  </a:lnTo>
                  <a:lnTo>
                    <a:pt x="2331" y="91"/>
                  </a:lnTo>
                  <a:lnTo>
                    <a:pt x="1364"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8" name="Google Shape;1238;p51"/>
            <p:cNvSpPr/>
            <p:nvPr/>
          </p:nvSpPr>
          <p:spPr>
            <a:xfrm>
              <a:off x="4575887" y="2790424"/>
              <a:ext cx="365870" cy="379700"/>
            </a:xfrm>
            <a:custGeom>
              <a:avLst/>
              <a:gdLst/>
              <a:ahLst/>
              <a:cxnLst/>
              <a:rect l="l" t="t" r="r" b="b"/>
              <a:pathLst>
                <a:path w="4090" h="4246" extrusionOk="0">
                  <a:moveTo>
                    <a:pt x="1435" y="1"/>
                  </a:moveTo>
                  <a:cubicBezTo>
                    <a:pt x="1376" y="1"/>
                    <a:pt x="1313" y="4"/>
                    <a:pt x="1246" y="12"/>
                  </a:cubicBezTo>
                  <a:cubicBezTo>
                    <a:pt x="276" y="126"/>
                    <a:pt x="296" y="590"/>
                    <a:pt x="380" y="1056"/>
                  </a:cubicBezTo>
                  <a:cubicBezTo>
                    <a:pt x="464" y="1523"/>
                    <a:pt x="0" y="2251"/>
                    <a:pt x="672" y="2520"/>
                  </a:cubicBezTo>
                  <a:cubicBezTo>
                    <a:pt x="1347" y="2792"/>
                    <a:pt x="1522" y="2745"/>
                    <a:pt x="1565" y="3221"/>
                  </a:cubicBezTo>
                  <a:cubicBezTo>
                    <a:pt x="1595" y="3553"/>
                    <a:pt x="2264" y="4245"/>
                    <a:pt x="2899" y="4245"/>
                  </a:cubicBezTo>
                  <a:cubicBezTo>
                    <a:pt x="3177" y="4245"/>
                    <a:pt x="3449" y="4112"/>
                    <a:pt x="3657" y="3755"/>
                  </a:cubicBezTo>
                  <a:cubicBezTo>
                    <a:pt x="3925" y="3302"/>
                    <a:pt x="4089" y="2802"/>
                    <a:pt x="3613" y="2359"/>
                  </a:cubicBezTo>
                  <a:cubicBezTo>
                    <a:pt x="3136" y="1916"/>
                    <a:pt x="3281" y="1174"/>
                    <a:pt x="2804" y="905"/>
                  </a:cubicBezTo>
                  <a:cubicBezTo>
                    <a:pt x="2360" y="655"/>
                    <a:pt x="2233" y="1"/>
                    <a:pt x="1435" y="1"/>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9" name="Google Shape;1239;p51"/>
            <p:cNvSpPr/>
            <p:nvPr/>
          </p:nvSpPr>
          <p:spPr>
            <a:xfrm>
              <a:off x="4464958" y="3481996"/>
              <a:ext cx="519614" cy="911678"/>
            </a:xfrm>
            <a:custGeom>
              <a:avLst/>
              <a:gdLst/>
              <a:ahLst/>
              <a:cxnLst/>
              <a:rect l="l" t="t" r="r" b="b"/>
              <a:pathLst>
                <a:path w="5813" h="10191" extrusionOk="0">
                  <a:moveTo>
                    <a:pt x="4684" y="0"/>
                  </a:moveTo>
                  <a:lnTo>
                    <a:pt x="1072" y="124"/>
                  </a:lnTo>
                  <a:lnTo>
                    <a:pt x="1" y="9850"/>
                  </a:lnTo>
                  <a:cubicBezTo>
                    <a:pt x="893" y="10103"/>
                    <a:pt x="1786" y="10190"/>
                    <a:pt x="2594" y="10190"/>
                  </a:cubicBezTo>
                  <a:cubicBezTo>
                    <a:pt x="4417" y="10190"/>
                    <a:pt x="5812" y="9745"/>
                    <a:pt x="5812" y="9745"/>
                  </a:cubicBezTo>
                  <a:cubicBezTo>
                    <a:pt x="5588" y="7590"/>
                    <a:pt x="4684" y="0"/>
                    <a:pt x="4684" y="0"/>
                  </a:cubicBezTo>
                  <a:close/>
                </a:path>
              </a:pathLst>
            </a:custGeom>
            <a:solidFill>
              <a:srgbClr val="423A64"/>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0" name="Google Shape;1240;p51"/>
            <p:cNvSpPr/>
            <p:nvPr/>
          </p:nvSpPr>
          <p:spPr>
            <a:xfrm>
              <a:off x="4560318" y="3037129"/>
              <a:ext cx="330191" cy="468141"/>
            </a:xfrm>
            <a:custGeom>
              <a:avLst/>
              <a:gdLst/>
              <a:ahLst/>
              <a:cxnLst/>
              <a:rect l="l" t="t" r="r" b="b"/>
              <a:pathLst>
                <a:path w="3690" h="5240" extrusionOk="0">
                  <a:moveTo>
                    <a:pt x="2565" y="1"/>
                  </a:moveTo>
                  <a:lnTo>
                    <a:pt x="2565" y="5"/>
                  </a:lnTo>
                  <a:lnTo>
                    <a:pt x="1632" y="357"/>
                  </a:lnTo>
                  <a:lnTo>
                    <a:pt x="836" y="35"/>
                  </a:lnTo>
                  <a:cubicBezTo>
                    <a:pt x="329" y="129"/>
                    <a:pt x="0" y="253"/>
                    <a:pt x="0" y="253"/>
                  </a:cubicBezTo>
                  <a:lnTo>
                    <a:pt x="0" y="5104"/>
                  </a:lnTo>
                  <a:cubicBezTo>
                    <a:pt x="473" y="5204"/>
                    <a:pt x="956" y="5240"/>
                    <a:pt x="1408" y="5240"/>
                  </a:cubicBezTo>
                  <a:cubicBezTo>
                    <a:pt x="2619" y="5240"/>
                    <a:pt x="3612" y="4980"/>
                    <a:pt x="3612" y="4980"/>
                  </a:cubicBezTo>
                  <a:lnTo>
                    <a:pt x="3690" y="287"/>
                  </a:lnTo>
                  <a:cubicBezTo>
                    <a:pt x="3690" y="287"/>
                    <a:pt x="3193" y="102"/>
                    <a:pt x="2565"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1" name="Google Shape;1241;p51"/>
            <p:cNvSpPr/>
            <p:nvPr/>
          </p:nvSpPr>
          <p:spPr>
            <a:xfrm>
              <a:off x="4623243" y="3212017"/>
              <a:ext cx="171907" cy="270644"/>
            </a:xfrm>
            <a:custGeom>
              <a:avLst/>
              <a:gdLst/>
              <a:ahLst/>
              <a:cxnLst/>
              <a:rect l="l" t="t" r="r" b="b"/>
              <a:pathLst>
                <a:path w="1922" h="3020" extrusionOk="0">
                  <a:moveTo>
                    <a:pt x="0" y="1"/>
                  </a:moveTo>
                  <a:lnTo>
                    <a:pt x="0" y="3019"/>
                  </a:lnTo>
                  <a:lnTo>
                    <a:pt x="1921" y="3019"/>
                  </a:lnTo>
                  <a:lnTo>
                    <a:pt x="1921"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2" name="Google Shape;1242;p51"/>
            <p:cNvSpPr/>
            <p:nvPr/>
          </p:nvSpPr>
          <p:spPr>
            <a:xfrm>
              <a:off x="4569400" y="3349001"/>
              <a:ext cx="107036" cy="91766"/>
            </a:xfrm>
            <a:custGeom>
              <a:avLst/>
              <a:gdLst/>
              <a:ahLst/>
              <a:cxnLst/>
              <a:rect l="l" t="t" r="r" b="b"/>
              <a:pathLst>
                <a:path w="1196" h="1028" extrusionOk="0">
                  <a:moveTo>
                    <a:pt x="589" y="1"/>
                  </a:moveTo>
                  <a:cubicBezTo>
                    <a:pt x="551" y="1"/>
                    <a:pt x="446" y="13"/>
                    <a:pt x="272" y="126"/>
                  </a:cubicBezTo>
                  <a:cubicBezTo>
                    <a:pt x="54" y="270"/>
                    <a:pt x="145" y="293"/>
                    <a:pt x="0" y="400"/>
                  </a:cubicBezTo>
                  <a:lnTo>
                    <a:pt x="54" y="908"/>
                  </a:lnTo>
                  <a:cubicBezTo>
                    <a:pt x="54" y="908"/>
                    <a:pt x="198" y="921"/>
                    <a:pt x="410" y="931"/>
                  </a:cubicBezTo>
                  <a:cubicBezTo>
                    <a:pt x="625" y="941"/>
                    <a:pt x="716" y="998"/>
                    <a:pt x="773" y="1022"/>
                  </a:cubicBezTo>
                  <a:cubicBezTo>
                    <a:pt x="781" y="1026"/>
                    <a:pt x="789" y="1028"/>
                    <a:pt x="799" y="1028"/>
                  </a:cubicBezTo>
                  <a:cubicBezTo>
                    <a:pt x="852" y="1028"/>
                    <a:pt x="916" y="965"/>
                    <a:pt x="830" y="904"/>
                  </a:cubicBezTo>
                  <a:cubicBezTo>
                    <a:pt x="756" y="854"/>
                    <a:pt x="591" y="807"/>
                    <a:pt x="591" y="807"/>
                  </a:cubicBezTo>
                  <a:cubicBezTo>
                    <a:pt x="591" y="807"/>
                    <a:pt x="796" y="794"/>
                    <a:pt x="987" y="713"/>
                  </a:cubicBezTo>
                  <a:cubicBezTo>
                    <a:pt x="1179" y="629"/>
                    <a:pt x="1128" y="525"/>
                    <a:pt x="1081" y="515"/>
                  </a:cubicBezTo>
                  <a:cubicBezTo>
                    <a:pt x="1081" y="515"/>
                    <a:pt x="1196" y="448"/>
                    <a:pt x="1172" y="371"/>
                  </a:cubicBezTo>
                  <a:cubicBezTo>
                    <a:pt x="1158" y="317"/>
                    <a:pt x="1112" y="309"/>
                    <a:pt x="1084" y="309"/>
                  </a:cubicBezTo>
                  <a:cubicBezTo>
                    <a:pt x="1073" y="309"/>
                    <a:pt x="1064" y="310"/>
                    <a:pt x="1064" y="310"/>
                  </a:cubicBezTo>
                  <a:cubicBezTo>
                    <a:pt x="1064" y="310"/>
                    <a:pt x="1145" y="239"/>
                    <a:pt x="1108" y="166"/>
                  </a:cubicBezTo>
                  <a:cubicBezTo>
                    <a:pt x="1093" y="140"/>
                    <a:pt x="1045" y="132"/>
                    <a:pt x="981" y="132"/>
                  </a:cubicBezTo>
                  <a:cubicBezTo>
                    <a:pt x="868" y="132"/>
                    <a:pt x="707" y="160"/>
                    <a:pt x="604" y="172"/>
                  </a:cubicBezTo>
                  <a:lnTo>
                    <a:pt x="604" y="2"/>
                  </a:lnTo>
                  <a:cubicBezTo>
                    <a:pt x="604" y="2"/>
                    <a:pt x="599" y="1"/>
                    <a:pt x="589" y="1"/>
                  </a:cubicBez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3" name="Google Shape;1243;p51"/>
            <p:cNvSpPr/>
            <p:nvPr/>
          </p:nvSpPr>
          <p:spPr>
            <a:xfrm>
              <a:off x="4621297" y="3376930"/>
              <a:ext cx="40220" cy="12635"/>
            </a:xfrm>
            <a:custGeom>
              <a:avLst/>
              <a:gdLst/>
              <a:ahLst/>
              <a:cxnLst/>
              <a:rect l="l" t="t" r="r" b="b"/>
              <a:pathLst>
                <a:path w="447" h="137" extrusionOk="0">
                  <a:moveTo>
                    <a:pt x="419" y="1"/>
                  </a:moveTo>
                  <a:cubicBezTo>
                    <a:pt x="417" y="1"/>
                    <a:pt x="415" y="1"/>
                    <a:pt x="413" y="2"/>
                  </a:cubicBezTo>
                  <a:cubicBezTo>
                    <a:pt x="279" y="45"/>
                    <a:pt x="27" y="89"/>
                    <a:pt x="23" y="89"/>
                  </a:cubicBezTo>
                  <a:cubicBezTo>
                    <a:pt x="10" y="89"/>
                    <a:pt x="0" y="102"/>
                    <a:pt x="3" y="116"/>
                  </a:cubicBezTo>
                  <a:cubicBezTo>
                    <a:pt x="7" y="126"/>
                    <a:pt x="17" y="136"/>
                    <a:pt x="27" y="136"/>
                  </a:cubicBezTo>
                  <a:lnTo>
                    <a:pt x="31" y="136"/>
                  </a:lnTo>
                  <a:cubicBezTo>
                    <a:pt x="40" y="133"/>
                    <a:pt x="292" y="93"/>
                    <a:pt x="426" y="45"/>
                  </a:cubicBezTo>
                  <a:cubicBezTo>
                    <a:pt x="440" y="42"/>
                    <a:pt x="446" y="29"/>
                    <a:pt x="443" y="15"/>
                  </a:cubicBezTo>
                  <a:cubicBezTo>
                    <a:pt x="438" y="7"/>
                    <a:pt x="428" y="1"/>
                    <a:pt x="419" y="1"/>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4" name="Google Shape;1244;p51"/>
            <p:cNvSpPr/>
            <p:nvPr/>
          </p:nvSpPr>
          <p:spPr>
            <a:xfrm>
              <a:off x="4621945" y="3394884"/>
              <a:ext cx="41517" cy="13299"/>
            </a:xfrm>
            <a:custGeom>
              <a:avLst/>
              <a:gdLst/>
              <a:ahLst/>
              <a:cxnLst/>
              <a:rect l="l" t="t" r="r" b="b"/>
              <a:pathLst>
                <a:path w="461" h="146" extrusionOk="0">
                  <a:moveTo>
                    <a:pt x="430" y="0"/>
                  </a:moveTo>
                  <a:cubicBezTo>
                    <a:pt x="428" y="0"/>
                    <a:pt x="426" y="0"/>
                    <a:pt x="423" y="1"/>
                  </a:cubicBezTo>
                  <a:cubicBezTo>
                    <a:pt x="303" y="41"/>
                    <a:pt x="87" y="92"/>
                    <a:pt x="24" y="98"/>
                  </a:cubicBezTo>
                  <a:cubicBezTo>
                    <a:pt x="10" y="98"/>
                    <a:pt x="0" y="112"/>
                    <a:pt x="0" y="122"/>
                  </a:cubicBezTo>
                  <a:cubicBezTo>
                    <a:pt x="4" y="135"/>
                    <a:pt x="13" y="145"/>
                    <a:pt x="24" y="145"/>
                  </a:cubicBezTo>
                  <a:lnTo>
                    <a:pt x="27" y="145"/>
                  </a:lnTo>
                  <a:cubicBezTo>
                    <a:pt x="98" y="139"/>
                    <a:pt x="312" y="88"/>
                    <a:pt x="440" y="44"/>
                  </a:cubicBezTo>
                  <a:cubicBezTo>
                    <a:pt x="453" y="41"/>
                    <a:pt x="461" y="27"/>
                    <a:pt x="453" y="15"/>
                  </a:cubicBezTo>
                  <a:cubicBezTo>
                    <a:pt x="451" y="6"/>
                    <a:pt x="441" y="0"/>
                    <a:pt x="430" y="0"/>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5" name="Google Shape;1245;p51"/>
            <p:cNvSpPr/>
            <p:nvPr/>
          </p:nvSpPr>
          <p:spPr>
            <a:xfrm>
              <a:off x="4740010" y="3350331"/>
              <a:ext cx="107685" cy="90436"/>
            </a:xfrm>
            <a:custGeom>
              <a:avLst/>
              <a:gdLst/>
              <a:ahLst/>
              <a:cxnLst/>
              <a:rect l="l" t="t" r="r" b="b"/>
              <a:pathLst>
                <a:path w="1200" h="1017" extrusionOk="0">
                  <a:moveTo>
                    <a:pt x="623" y="1"/>
                  </a:moveTo>
                  <a:cubicBezTo>
                    <a:pt x="616" y="1"/>
                    <a:pt x="612" y="2"/>
                    <a:pt x="612" y="2"/>
                  </a:cubicBezTo>
                  <a:lnTo>
                    <a:pt x="612" y="190"/>
                  </a:lnTo>
                  <a:cubicBezTo>
                    <a:pt x="492" y="170"/>
                    <a:pt x="298" y="116"/>
                    <a:pt x="185" y="116"/>
                  </a:cubicBezTo>
                  <a:cubicBezTo>
                    <a:pt x="144" y="116"/>
                    <a:pt x="113" y="124"/>
                    <a:pt x="101" y="143"/>
                  </a:cubicBezTo>
                  <a:cubicBezTo>
                    <a:pt x="61" y="210"/>
                    <a:pt x="138" y="287"/>
                    <a:pt x="138" y="287"/>
                  </a:cubicBezTo>
                  <a:cubicBezTo>
                    <a:pt x="138" y="287"/>
                    <a:pt x="129" y="284"/>
                    <a:pt x="115" y="284"/>
                  </a:cubicBezTo>
                  <a:cubicBezTo>
                    <a:pt x="88" y="284"/>
                    <a:pt x="46" y="293"/>
                    <a:pt x="28" y="344"/>
                  </a:cubicBezTo>
                  <a:cubicBezTo>
                    <a:pt x="1" y="418"/>
                    <a:pt x="112" y="488"/>
                    <a:pt x="112" y="488"/>
                  </a:cubicBezTo>
                  <a:cubicBezTo>
                    <a:pt x="65" y="499"/>
                    <a:pt x="11" y="599"/>
                    <a:pt x="199" y="694"/>
                  </a:cubicBezTo>
                  <a:cubicBezTo>
                    <a:pt x="387" y="784"/>
                    <a:pt x="589" y="804"/>
                    <a:pt x="589" y="804"/>
                  </a:cubicBezTo>
                  <a:cubicBezTo>
                    <a:pt x="589" y="804"/>
                    <a:pt x="424" y="844"/>
                    <a:pt x="347" y="891"/>
                  </a:cubicBezTo>
                  <a:cubicBezTo>
                    <a:pt x="255" y="947"/>
                    <a:pt x="321" y="1016"/>
                    <a:pt x="377" y="1016"/>
                  </a:cubicBezTo>
                  <a:cubicBezTo>
                    <a:pt x="385" y="1016"/>
                    <a:pt x="393" y="1015"/>
                    <a:pt x="400" y="1012"/>
                  </a:cubicBezTo>
                  <a:cubicBezTo>
                    <a:pt x="454" y="989"/>
                    <a:pt x="552" y="939"/>
                    <a:pt x="763" y="939"/>
                  </a:cubicBezTo>
                  <a:cubicBezTo>
                    <a:pt x="978" y="935"/>
                    <a:pt x="1119" y="928"/>
                    <a:pt x="1119" y="928"/>
                  </a:cubicBezTo>
                  <a:lnTo>
                    <a:pt x="1200" y="425"/>
                  </a:lnTo>
                  <a:cubicBezTo>
                    <a:pt x="1059" y="311"/>
                    <a:pt x="1149" y="294"/>
                    <a:pt x="938" y="139"/>
                  </a:cubicBezTo>
                  <a:cubicBezTo>
                    <a:pt x="764" y="12"/>
                    <a:pt x="656" y="1"/>
                    <a:pt x="623" y="1"/>
                  </a:cubicBez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6" name="Google Shape;1246;p51"/>
            <p:cNvSpPr/>
            <p:nvPr/>
          </p:nvSpPr>
          <p:spPr>
            <a:xfrm>
              <a:off x="4755579" y="3376265"/>
              <a:ext cx="39571" cy="13964"/>
            </a:xfrm>
            <a:custGeom>
              <a:avLst/>
              <a:gdLst/>
              <a:ahLst/>
              <a:cxnLst/>
              <a:rect l="l" t="t" r="r" b="b"/>
              <a:pathLst>
                <a:path w="447" h="157" extrusionOk="0">
                  <a:moveTo>
                    <a:pt x="25" y="0"/>
                  </a:moveTo>
                  <a:cubicBezTo>
                    <a:pt x="17" y="0"/>
                    <a:pt x="8" y="7"/>
                    <a:pt x="3" y="16"/>
                  </a:cubicBezTo>
                  <a:cubicBezTo>
                    <a:pt x="0" y="26"/>
                    <a:pt x="3" y="43"/>
                    <a:pt x="17" y="47"/>
                  </a:cubicBezTo>
                  <a:cubicBezTo>
                    <a:pt x="148" y="100"/>
                    <a:pt x="406" y="154"/>
                    <a:pt x="416" y="157"/>
                  </a:cubicBezTo>
                  <a:lnTo>
                    <a:pt x="420" y="157"/>
                  </a:lnTo>
                  <a:cubicBezTo>
                    <a:pt x="433" y="157"/>
                    <a:pt x="440" y="150"/>
                    <a:pt x="443" y="137"/>
                  </a:cubicBezTo>
                  <a:cubicBezTo>
                    <a:pt x="446" y="124"/>
                    <a:pt x="440" y="113"/>
                    <a:pt x="426" y="110"/>
                  </a:cubicBezTo>
                  <a:cubicBezTo>
                    <a:pt x="423" y="110"/>
                    <a:pt x="161" y="53"/>
                    <a:pt x="33" y="3"/>
                  </a:cubicBezTo>
                  <a:cubicBezTo>
                    <a:pt x="30" y="1"/>
                    <a:pt x="28" y="0"/>
                    <a:pt x="25" y="0"/>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7" name="Google Shape;1247;p51"/>
            <p:cNvSpPr/>
            <p:nvPr/>
          </p:nvSpPr>
          <p:spPr>
            <a:xfrm>
              <a:off x="4752335" y="3393554"/>
              <a:ext cx="41517" cy="15294"/>
            </a:xfrm>
            <a:custGeom>
              <a:avLst/>
              <a:gdLst/>
              <a:ahLst/>
              <a:cxnLst/>
              <a:rect l="l" t="t" r="r" b="b"/>
              <a:pathLst>
                <a:path w="464" h="168" extrusionOk="0">
                  <a:moveTo>
                    <a:pt x="26" y="0"/>
                  </a:moveTo>
                  <a:cubicBezTo>
                    <a:pt x="17" y="0"/>
                    <a:pt x="10" y="7"/>
                    <a:pt x="7" y="16"/>
                  </a:cubicBezTo>
                  <a:cubicBezTo>
                    <a:pt x="0" y="27"/>
                    <a:pt x="7" y="39"/>
                    <a:pt x="20" y="47"/>
                  </a:cubicBezTo>
                  <a:cubicBezTo>
                    <a:pt x="141" y="97"/>
                    <a:pt x="363" y="157"/>
                    <a:pt x="434" y="168"/>
                  </a:cubicBezTo>
                  <a:lnTo>
                    <a:pt x="437" y="168"/>
                  </a:lnTo>
                  <a:cubicBezTo>
                    <a:pt x="450" y="168"/>
                    <a:pt x="460" y="157"/>
                    <a:pt x="460" y="147"/>
                  </a:cubicBezTo>
                  <a:cubicBezTo>
                    <a:pt x="464" y="134"/>
                    <a:pt x="454" y="120"/>
                    <a:pt x="440" y="120"/>
                  </a:cubicBezTo>
                  <a:cubicBezTo>
                    <a:pt x="373" y="110"/>
                    <a:pt x="155" y="50"/>
                    <a:pt x="37" y="3"/>
                  </a:cubicBezTo>
                  <a:cubicBezTo>
                    <a:pt x="34" y="1"/>
                    <a:pt x="30" y="0"/>
                    <a:pt x="26" y="0"/>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8" name="Google Shape;1248;p51"/>
            <p:cNvSpPr/>
            <p:nvPr/>
          </p:nvSpPr>
          <p:spPr>
            <a:xfrm>
              <a:off x="4832775" y="3062398"/>
              <a:ext cx="204991" cy="375709"/>
            </a:xfrm>
            <a:custGeom>
              <a:avLst/>
              <a:gdLst/>
              <a:ahLst/>
              <a:cxnLst/>
              <a:rect l="l" t="t" r="r" b="b"/>
              <a:pathLst>
                <a:path w="2294" h="4198" extrusionOk="0">
                  <a:moveTo>
                    <a:pt x="602" y="1"/>
                  </a:moveTo>
                  <a:lnTo>
                    <a:pt x="545" y="3502"/>
                  </a:lnTo>
                  <a:lnTo>
                    <a:pt x="108" y="3596"/>
                  </a:lnTo>
                  <a:lnTo>
                    <a:pt x="1" y="4191"/>
                  </a:lnTo>
                  <a:cubicBezTo>
                    <a:pt x="1" y="4191"/>
                    <a:pt x="118" y="4198"/>
                    <a:pt x="283" y="4198"/>
                  </a:cubicBezTo>
                  <a:cubicBezTo>
                    <a:pt x="517" y="4198"/>
                    <a:pt x="849" y="4184"/>
                    <a:pt x="1082" y="4117"/>
                  </a:cubicBezTo>
                  <a:cubicBezTo>
                    <a:pt x="2038" y="3838"/>
                    <a:pt x="2294" y="3432"/>
                    <a:pt x="2125" y="2478"/>
                  </a:cubicBezTo>
                  <a:cubicBezTo>
                    <a:pt x="1955" y="1525"/>
                    <a:pt x="1561" y="400"/>
                    <a:pt x="602"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9" name="Google Shape;1249;p51"/>
            <p:cNvSpPr/>
            <p:nvPr/>
          </p:nvSpPr>
          <p:spPr>
            <a:xfrm>
              <a:off x="4409169" y="3059738"/>
              <a:ext cx="175800" cy="380364"/>
            </a:xfrm>
            <a:custGeom>
              <a:avLst/>
              <a:gdLst/>
              <a:ahLst/>
              <a:cxnLst/>
              <a:rect l="l" t="t" r="r" b="b"/>
              <a:pathLst>
                <a:path w="1965" h="4254" extrusionOk="0">
                  <a:moveTo>
                    <a:pt x="1736" y="0"/>
                  </a:moveTo>
                  <a:cubicBezTo>
                    <a:pt x="440" y="400"/>
                    <a:pt x="0" y="2890"/>
                    <a:pt x="158" y="3660"/>
                  </a:cubicBezTo>
                  <a:cubicBezTo>
                    <a:pt x="262" y="4167"/>
                    <a:pt x="1015" y="4253"/>
                    <a:pt x="1516" y="4253"/>
                  </a:cubicBezTo>
                  <a:cubicBezTo>
                    <a:pt x="1774" y="4253"/>
                    <a:pt x="1964" y="4230"/>
                    <a:pt x="1964" y="4230"/>
                  </a:cubicBezTo>
                  <a:lnTo>
                    <a:pt x="1898" y="3602"/>
                  </a:lnTo>
                  <a:lnTo>
                    <a:pt x="1736" y="3602"/>
                  </a:lnTo>
                  <a:lnTo>
                    <a:pt x="1736" y="34"/>
                  </a:lnTo>
                  <a:lnTo>
                    <a:pt x="1736" y="0"/>
                  </a:ln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0" name="Google Shape;1250;p51"/>
            <p:cNvSpPr/>
            <p:nvPr/>
          </p:nvSpPr>
          <p:spPr>
            <a:xfrm>
              <a:off x="4635568" y="3031144"/>
              <a:ext cx="154392" cy="52533"/>
            </a:xfrm>
            <a:custGeom>
              <a:avLst/>
              <a:gdLst/>
              <a:ahLst/>
              <a:cxnLst/>
              <a:rect l="l" t="t" r="r" b="b"/>
              <a:pathLst>
                <a:path w="1731" h="585" extrusionOk="0">
                  <a:moveTo>
                    <a:pt x="982" y="0"/>
                  </a:moveTo>
                  <a:cubicBezTo>
                    <a:pt x="942" y="0"/>
                    <a:pt x="901" y="1"/>
                    <a:pt x="861" y="2"/>
                  </a:cubicBezTo>
                  <a:cubicBezTo>
                    <a:pt x="542" y="16"/>
                    <a:pt x="253" y="53"/>
                    <a:pt x="1" y="97"/>
                  </a:cubicBezTo>
                  <a:cubicBezTo>
                    <a:pt x="139" y="321"/>
                    <a:pt x="387" y="570"/>
                    <a:pt x="827" y="583"/>
                  </a:cubicBezTo>
                  <a:cubicBezTo>
                    <a:pt x="843" y="584"/>
                    <a:pt x="860" y="584"/>
                    <a:pt x="876" y="584"/>
                  </a:cubicBezTo>
                  <a:cubicBezTo>
                    <a:pt x="1488" y="584"/>
                    <a:pt x="1677" y="217"/>
                    <a:pt x="1730" y="67"/>
                  </a:cubicBezTo>
                  <a:cubicBezTo>
                    <a:pt x="1492" y="26"/>
                    <a:pt x="1237" y="0"/>
                    <a:pt x="982" y="0"/>
                  </a:cubicBez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1" name="Google Shape;1251;p51"/>
            <p:cNvSpPr/>
            <p:nvPr/>
          </p:nvSpPr>
          <p:spPr>
            <a:xfrm>
              <a:off x="4620648" y="2864236"/>
              <a:ext cx="154392" cy="200157"/>
            </a:xfrm>
            <a:custGeom>
              <a:avLst/>
              <a:gdLst/>
              <a:ahLst/>
              <a:cxnLst/>
              <a:rect l="l" t="t" r="r" b="b"/>
              <a:pathLst>
                <a:path w="1733" h="2234" extrusionOk="0">
                  <a:moveTo>
                    <a:pt x="600" y="1"/>
                  </a:moveTo>
                  <a:cubicBezTo>
                    <a:pt x="409" y="1"/>
                    <a:pt x="205" y="118"/>
                    <a:pt x="205" y="118"/>
                  </a:cubicBezTo>
                  <a:cubicBezTo>
                    <a:pt x="219" y="457"/>
                    <a:pt x="0" y="840"/>
                    <a:pt x="0" y="840"/>
                  </a:cubicBezTo>
                  <a:cubicBezTo>
                    <a:pt x="43" y="888"/>
                    <a:pt x="113" y="896"/>
                    <a:pt x="153" y="896"/>
                  </a:cubicBezTo>
                  <a:cubicBezTo>
                    <a:pt x="172" y="896"/>
                    <a:pt x="185" y="894"/>
                    <a:pt x="185" y="894"/>
                  </a:cubicBezTo>
                  <a:lnTo>
                    <a:pt x="185" y="894"/>
                  </a:lnTo>
                  <a:cubicBezTo>
                    <a:pt x="182" y="1556"/>
                    <a:pt x="767" y="1562"/>
                    <a:pt x="789" y="1562"/>
                  </a:cubicBezTo>
                  <a:cubicBezTo>
                    <a:pt x="789" y="1562"/>
                    <a:pt x="789" y="1562"/>
                    <a:pt x="789" y="1562"/>
                  </a:cubicBezTo>
                  <a:lnTo>
                    <a:pt x="816" y="2197"/>
                  </a:lnTo>
                  <a:cubicBezTo>
                    <a:pt x="897" y="2224"/>
                    <a:pt x="979" y="2234"/>
                    <a:pt x="1055" y="2234"/>
                  </a:cubicBezTo>
                  <a:cubicBezTo>
                    <a:pt x="1228" y="2234"/>
                    <a:pt x="1363" y="2183"/>
                    <a:pt x="1363" y="2183"/>
                  </a:cubicBezTo>
                  <a:lnTo>
                    <a:pt x="1333" y="924"/>
                  </a:lnTo>
                  <a:cubicBezTo>
                    <a:pt x="1725" y="837"/>
                    <a:pt x="1733" y="259"/>
                    <a:pt x="1434" y="203"/>
                  </a:cubicBezTo>
                  <a:cubicBezTo>
                    <a:pt x="1416" y="199"/>
                    <a:pt x="1399" y="197"/>
                    <a:pt x="1384" y="197"/>
                  </a:cubicBezTo>
                  <a:cubicBezTo>
                    <a:pt x="1146" y="197"/>
                    <a:pt x="1229" y="615"/>
                    <a:pt x="1085" y="615"/>
                  </a:cubicBezTo>
                  <a:cubicBezTo>
                    <a:pt x="937" y="615"/>
                    <a:pt x="1051" y="440"/>
                    <a:pt x="863" y="135"/>
                  </a:cubicBezTo>
                  <a:cubicBezTo>
                    <a:pt x="800" y="34"/>
                    <a:pt x="702" y="1"/>
                    <a:pt x="600" y="1"/>
                  </a:cubicBez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2" name="Google Shape;1252;p51"/>
            <p:cNvSpPr/>
            <p:nvPr/>
          </p:nvSpPr>
          <p:spPr>
            <a:xfrm>
              <a:off x="4738712" y="2888175"/>
              <a:ext cx="22705" cy="31919"/>
            </a:xfrm>
            <a:custGeom>
              <a:avLst/>
              <a:gdLst/>
              <a:ahLst/>
              <a:cxnLst/>
              <a:rect l="l" t="t" r="r" b="b"/>
              <a:pathLst>
                <a:path w="249" h="354" extrusionOk="0">
                  <a:moveTo>
                    <a:pt x="57" y="0"/>
                  </a:moveTo>
                  <a:cubicBezTo>
                    <a:pt x="42" y="0"/>
                    <a:pt x="28" y="4"/>
                    <a:pt x="17" y="11"/>
                  </a:cubicBezTo>
                  <a:cubicBezTo>
                    <a:pt x="4" y="18"/>
                    <a:pt x="1" y="31"/>
                    <a:pt x="7" y="45"/>
                  </a:cubicBezTo>
                  <a:cubicBezTo>
                    <a:pt x="11" y="52"/>
                    <a:pt x="19" y="55"/>
                    <a:pt x="28" y="55"/>
                  </a:cubicBezTo>
                  <a:cubicBezTo>
                    <a:pt x="32" y="55"/>
                    <a:pt x="37" y="54"/>
                    <a:pt x="41" y="51"/>
                  </a:cubicBezTo>
                  <a:cubicBezTo>
                    <a:pt x="46" y="48"/>
                    <a:pt x="52" y="47"/>
                    <a:pt x="60" y="47"/>
                  </a:cubicBezTo>
                  <a:cubicBezTo>
                    <a:pt x="67" y="47"/>
                    <a:pt x="76" y="48"/>
                    <a:pt x="84" y="51"/>
                  </a:cubicBezTo>
                  <a:cubicBezTo>
                    <a:pt x="168" y="65"/>
                    <a:pt x="198" y="163"/>
                    <a:pt x="198" y="240"/>
                  </a:cubicBezTo>
                  <a:cubicBezTo>
                    <a:pt x="202" y="270"/>
                    <a:pt x="198" y="297"/>
                    <a:pt x="192" y="327"/>
                  </a:cubicBezTo>
                  <a:cubicBezTo>
                    <a:pt x="188" y="337"/>
                    <a:pt x="195" y="350"/>
                    <a:pt x="208" y="354"/>
                  </a:cubicBezTo>
                  <a:lnTo>
                    <a:pt x="215" y="354"/>
                  </a:lnTo>
                  <a:cubicBezTo>
                    <a:pt x="225" y="354"/>
                    <a:pt x="235" y="347"/>
                    <a:pt x="235" y="337"/>
                  </a:cubicBezTo>
                  <a:cubicBezTo>
                    <a:pt x="245" y="307"/>
                    <a:pt x="249" y="273"/>
                    <a:pt x="249" y="240"/>
                  </a:cubicBezTo>
                  <a:cubicBezTo>
                    <a:pt x="245" y="146"/>
                    <a:pt x="205" y="25"/>
                    <a:pt x="94" y="5"/>
                  </a:cubicBezTo>
                  <a:cubicBezTo>
                    <a:pt x="80" y="2"/>
                    <a:pt x="68" y="0"/>
                    <a:pt x="57" y="0"/>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3" name="Google Shape;1253;p51"/>
            <p:cNvSpPr/>
            <p:nvPr/>
          </p:nvSpPr>
          <p:spPr>
            <a:xfrm>
              <a:off x="4742604" y="2893495"/>
              <a:ext cx="14920" cy="17289"/>
            </a:xfrm>
            <a:custGeom>
              <a:avLst/>
              <a:gdLst/>
              <a:ahLst/>
              <a:cxnLst/>
              <a:rect l="l" t="t" r="r" b="b"/>
              <a:pathLst>
                <a:path w="166" h="192" extrusionOk="0">
                  <a:moveTo>
                    <a:pt x="139" y="1"/>
                  </a:moveTo>
                  <a:cubicBezTo>
                    <a:pt x="135" y="1"/>
                    <a:pt x="131" y="2"/>
                    <a:pt x="128" y="4"/>
                  </a:cubicBezTo>
                  <a:cubicBezTo>
                    <a:pt x="34" y="51"/>
                    <a:pt x="4" y="156"/>
                    <a:pt x="4" y="162"/>
                  </a:cubicBezTo>
                  <a:cubicBezTo>
                    <a:pt x="1" y="172"/>
                    <a:pt x="7" y="185"/>
                    <a:pt x="21" y="189"/>
                  </a:cubicBezTo>
                  <a:cubicBezTo>
                    <a:pt x="21" y="192"/>
                    <a:pt x="24" y="192"/>
                    <a:pt x="27" y="192"/>
                  </a:cubicBezTo>
                  <a:cubicBezTo>
                    <a:pt x="37" y="192"/>
                    <a:pt x="48" y="185"/>
                    <a:pt x="48" y="172"/>
                  </a:cubicBezTo>
                  <a:cubicBezTo>
                    <a:pt x="51" y="172"/>
                    <a:pt x="74" y="85"/>
                    <a:pt x="148" y="44"/>
                  </a:cubicBezTo>
                  <a:cubicBezTo>
                    <a:pt x="162" y="38"/>
                    <a:pt x="165" y="24"/>
                    <a:pt x="158" y="15"/>
                  </a:cubicBezTo>
                  <a:cubicBezTo>
                    <a:pt x="154" y="5"/>
                    <a:pt x="146" y="1"/>
                    <a:pt x="139" y="1"/>
                  </a:cubicBezTo>
                  <a:close/>
                </a:path>
              </a:pathLst>
            </a:custGeom>
            <a:solidFill>
              <a:srgbClr val="EF899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4" name="Google Shape;1254;p51"/>
            <p:cNvSpPr/>
            <p:nvPr/>
          </p:nvSpPr>
          <p:spPr>
            <a:xfrm>
              <a:off x="4646081" y="2928309"/>
              <a:ext cx="60806" cy="59285"/>
            </a:xfrm>
            <a:custGeom>
              <a:avLst/>
              <a:gdLst/>
              <a:ahLst/>
              <a:cxnLst/>
              <a:rect l="l" t="t" r="r" b="b"/>
              <a:pathLst>
                <a:path w="680" h="663" extrusionOk="0">
                  <a:moveTo>
                    <a:pt x="341" y="0"/>
                  </a:moveTo>
                  <a:cubicBezTo>
                    <a:pt x="335" y="0"/>
                    <a:pt x="329" y="0"/>
                    <a:pt x="323" y="1"/>
                  </a:cubicBezTo>
                  <a:cubicBezTo>
                    <a:pt x="139" y="11"/>
                    <a:pt x="1" y="165"/>
                    <a:pt x="11" y="350"/>
                  </a:cubicBezTo>
                  <a:cubicBezTo>
                    <a:pt x="21" y="525"/>
                    <a:pt x="166" y="663"/>
                    <a:pt x="339" y="663"/>
                  </a:cubicBezTo>
                  <a:cubicBezTo>
                    <a:pt x="345" y="663"/>
                    <a:pt x="351" y="663"/>
                    <a:pt x="357" y="662"/>
                  </a:cubicBezTo>
                  <a:cubicBezTo>
                    <a:pt x="541" y="652"/>
                    <a:pt x="679" y="495"/>
                    <a:pt x="669" y="313"/>
                  </a:cubicBezTo>
                  <a:cubicBezTo>
                    <a:pt x="659" y="138"/>
                    <a:pt x="514" y="0"/>
                    <a:pt x="341"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5" name="Google Shape;1255;p51"/>
            <p:cNvSpPr/>
            <p:nvPr/>
          </p:nvSpPr>
          <p:spPr>
            <a:xfrm>
              <a:off x="4690708" y="3001221"/>
              <a:ext cx="29192" cy="26599"/>
            </a:xfrm>
            <a:custGeom>
              <a:avLst/>
              <a:gdLst/>
              <a:ahLst/>
              <a:cxnLst/>
              <a:rect l="l" t="t" r="r" b="b"/>
              <a:pathLst>
                <a:path w="323" h="295" extrusionOk="0">
                  <a:moveTo>
                    <a:pt x="322" y="0"/>
                  </a:moveTo>
                  <a:lnTo>
                    <a:pt x="322" y="0"/>
                  </a:lnTo>
                  <a:cubicBezTo>
                    <a:pt x="322" y="0"/>
                    <a:pt x="228" y="30"/>
                    <a:pt x="0" y="30"/>
                  </a:cubicBezTo>
                  <a:lnTo>
                    <a:pt x="14" y="295"/>
                  </a:lnTo>
                  <a:cubicBezTo>
                    <a:pt x="292" y="231"/>
                    <a:pt x="322" y="0"/>
                    <a:pt x="322" y="0"/>
                  </a:cubicBezTo>
                  <a:close/>
                </a:path>
              </a:pathLst>
            </a:custGeom>
            <a:solidFill>
              <a:srgbClr val="000000"/>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fade">
                                      <p:cBhvr>
                                        <p:cTn id="7" dur="1000"/>
                                        <p:tgtEl>
                                          <p:spTgt spid="273413"/>
                                        </p:tgtEl>
                                      </p:cBhvr>
                                    </p:animEffect>
                                    <p:anim calcmode="lin" valueType="num">
                                      <p:cBhvr>
                                        <p:cTn id="8" dur="1000" fill="hold"/>
                                        <p:tgtEl>
                                          <p:spTgt spid="273413"/>
                                        </p:tgtEl>
                                        <p:attrNameLst>
                                          <p:attrName>ppt_x</p:attrName>
                                        </p:attrNameLst>
                                      </p:cBhvr>
                                      <p:tavLst>
                                        <p:tav tm="0">
                                          <p:val>
                                            <p:strVal val="#ppt_x"/>
                                          </p:val>
                                        </p:tav>
                                        <p:tav tm="100000">
                                          <p:val>
                                            <p:strVal val="#ppt_x"/>
                                          </p:val>
                                        </p:tav>
                                      </p:tavLst>
                                    </p:anim>
                                    <p:anim calcmode="lin" valueType="num">
                                      <p:cBhvr>
                                        <p:cTn id="9" dur="1000" fill="hold"/>
                                        <p:tgtEl>
                                          <p:spTgt spid="2734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sp>
        <p:nvSpPr>
          <p:cNvPr id="40" name="Rectangle 6"/>
          <p:cNvSpPr>
            <a:spLocks noChangeArrowheads="1"/>
          </p:cNvSpPr>
          <p:nvPr/>
        </p:nvSpPr>
        <p:spPr bwMode="auto">
          <a:xfrm>
            <a:off x="1905000" y="304800"/>
            <a:ext cx="3838744" cy="77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lnSpc>
                <a:spcPct val="90000"/>
              </a:lnSpc>
              <a:spcBef>
                <a:spcPct val="20000"/>
              </a:spcBef>
              <a:spcAft>
                <a:spcPts val="0"/>
              </a:spcAft>
            </a:pPr>
            <a:r>
              <a:rPr lang="en-US" sz="4800" kern="0" dirty="0">
                <a:solidFill>
                  <a:srgbClr val="FFFF00"/>
                </a:solidFill>
                <a:latin typeface="Times New Roman" pitchFamily="18" charset="0"/>
                <a:cs typeface="Times New Roman" pitchFamily="18" charset="0"/>
              </a:rPr>
              <a:t>I</a:t>
            </a:r>
            <a:r>
              <a:rPr lang="en-US" sz="4800" b="1" kern="0" dirty="0">
                <a:solidFill>
                  <a:srgbClr val="FFFF00"/>
                </a:solidFill>
                <a:latin typeface="HP001 5 hàng" pitchFamily="34" charset="0"/>
              </a:rPr>
              <a:t>. </a:t>
            </a:r>
            <a:r>
              <a:rPr lang="en-US" sz="4800" b="1" kern="0" dirty="0" err="1">
                <a:solidFill>
                  <a:srgbClr val="FFFF00"/>
                </a:solidFill>
                <a:latin typeface="HP001 5 hàng" pitchFamily="34" charset="0"/>
              </a:rPr>
              <a:t>Nhận</a:t>
            </a:r>
            <a:r>
              <a:rPr lang="en-US" sz="4800" b="1" kern="0" dirty="0">
                <a:solidFill>
                  <a:srgbClr val="FFFF00"/>
                </a:solidFill>
                <a:latin typeface="HP001 5 hàng" pitchFamily="34" charset="0"/>
              </a:rPr>
              <a:t> </a:t>
            </a:r>
            <a:r>
              <a:rPr lang="en-US" sz="4800" b="1" kern="0" dirty="0" err="1">
                <a:solidFill>
                  <a:srgbClr val="FFFF00"/>
                </a:solidFill>
                <a:latin typeface="HP001 5 hàng" pitchFamily="34" charset="0"/>
              </a:rPr>
              <a:t>xét</a:t>
            </a:r>
            <a:endParaRPr lang="en-US" sz="4800" b="1" kern="0" dirty="0">
              <a:solidFill>
                <a:srgbClr val="FFFF00"/>
              </a:solidFill>
              <a:latin typeface="HP001 5 hàng" pitchFamily="34" charset="0"/>
            </a:endParaRPr>
          </a:p>
        </p:txBody>
      </p:sp>
      <p:sp>
        <p:nvSpPr>
          <p:cNvPr id="42" name="Rectangle 8"/>
          <p:cNvSpPr>
            <a:spLocks noChangeArrowheads="1"/>
          </p:cNvSpPr>
          <p:nvPr/>
        </p:nvSpPr>
        <p:spPr bwMode="auto">
          <a:xfrm>
            <a:off x="0" y="1447800"/>
            <a:ext cx="14249400" cy="6779486"/>
          </a:xfrm>
          <a:prstGeom prst="rect">
            <a:avLst/>
          </a:prstGeo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tyle>
          <a:lnRef idx="2">
            <a:schemeClr val="accent3"/>
          </a:lnRef>
          <a:fillRef idx="1">
            <a:schemeClr val="lt1"/>
          </a:fillRef>
          <a:effectRef idx="0">
            <a:schemeClr val="accent3"/>
          </a:effectRef>
          <a:fontRef idx="minor">
            <a:schemeClr val="dk1"/>
          </a:fontRef>
        </p:style>
        <p:txBody>
          <a:bodyPr wrap="square" lIns="130238" tIns="65120" rIns="130238" bIns="65120">
            <a:spAutoFit/>
          </a:bodyPr>
          <a:lstStyle/>
          <a:p>
            <a:pPr marL="489290" indent="-489290" algn="l" defTabSz="1303172" fontAlgn="auto">
              <a:lnSpc>
                <a:spcPct val="90000"/>
              </a:lnSpc>
              <a:spcBef>
                <a:spcPts val="0"/>
              </a:spcBef>
              <a:spcAft>
                <a:spcPts val="0"/>
              </a:spcAft>
            </a:pPr>
            <a:r>
              <a:rPr lang="en-US" sz="6000" b="1" i="1" kern="0" dirty="0" smtClean="0">
                <a:solidFill>
                  <a:srgbClr val="333399"/>
                </a:solidFill>
                <a:latin typeface="Times New Roman" pitchFamily="18" charset="0"/>
                <a:cs typeface="Times New Roman" pitchFamily="18" charset="0"/>
              </a:rPr>
              <a:t>1. </a:t>
            </a:r>
            <a:r>
              <a:rPr lang="en-US" sz="6000" b="1" i="1" kern="0" dirty="0" err="1" smtClean="0">
                <a:solidFill>
                  <a:srgbClr val="333399"/>
                </a:solidFill>
                <a:latin typeface="HP001 5 hàng" pitchFamily="34" charset="0"/>
                <a:cs typeface="Times New Roman" pitchFamily="18" charset="0"/>
              </a:rPr>
              <a:t>Đọc</a:t>
            </a:r>
            <a:r>
              <a:rPr lang="en-US" sz="6000" b="1" i="1" kern="0" dirty="0" smtClean="0">
                <a:solidFill>
                  <a:srgbClr val="333399"/>
                </a:solidFill>
                <a:latin typeface="HP001 5 hàng" pitchFamily="34" charset="0"/>
                <a:cs typeface="Times New Roman" pitchFamily="18" charset="0"/>
              </a:rPr>
              <a:t> </a:t>
            </a:r>
            <a:r>
              <a:rPr lang="en-US" sz="6000" b="1" i="1" kern="0" dirty="0" err="1">
                <a:solidFill>
                  <a:srgbClr val="333399"/>
                </a:solidFill>
                <a:latin typeface="HP001 5 hàng" pitchFamily="34" charset="0"/>
                <a:cs typeface="Times New Roman" pitchFamily="18" charset="0"/>
              </a:rPr>
              <a:t>lại</a:t>
            </a:r>
            <a:r>
              <a:rPr lang="en-US" sz="6000" b="1" i="1" kern="0" dirty="0">
                <a:solidFill>
                  <a:srgbClr val="333399"/>
                </a:solidFill>
                <a:latin typeface="HP001 5 hàng" pitchFamily="34" charset="0"/>
                <a:cs typeface="Times New Roman" pitchFamily="18" charset="0"/>
              </a:rPr>
              <a:t> </a:t>
            </a:r>
            <a:r>
              <a:rPr lang="en-US" sz="6000" b="1" i="1" kern="0" dirty="0" err="1">
                <a:solidFill>
                  <a:srgbClr val="333399"/>
                </a:solidFill>
                <a:latin typeface="HP001 5 hàng" pitchFamily="34" charset="0"/>
                <a:cs typeface="Times New Roman" pitchFamily="18" charset="0"/>
              </a:rPr>
              <a:t>đoạn</a:t>
            </a:r>
            <a:r>
              <a:rPr lang="en-US" sz="6000" b="1" i="1" kern="0" dirty="0">
                <a:solidFill>
                  <a:srgbClr val="333399"/>
                </a:solidFill>
                <a:latin typeface="HP001 5 hàng" pitchFamily="34" charset="0"/>
                <a:cs typeface="Times New Roman" pitchFamily="18" charset="0"/>
              </a:rPr>
              <a:t> </a:t>
            </a:r>
            <a:r>
              <a:rPr lang="en-US" sz="6000" b="1" i="1" kern="0" dirty="0" err="1">
                <a:solidFill>
                  <a:srgbClr val="333399"/>
                </a:solidFill>
                <a:latin typeface="HP001 5 hàng" pitchFamily="34" charset="0"/>
                <a:cs typeface="Times New Roman" pitchFamily="18" charset="0"/>
              </a:rPr>
              <a:t>văn</a:t>
            </a:r>
            <a:r>
              <a:rPr lang="en-US" sz="6000" b="1" i="1" kern="0" dirty="0">
                <a:solidFill>
                  <a:srgbClr val="333399"/>
                </a:solidFill>
                <a:latin typeface="HP001 5 hàng" pitchFamily="34" charset="0"/>
                <a:cs typeface="Times New Roman" pitchFamily="18" charset="0"/>
              </a:rPr>
              <a:t> </a:t>
            </a:r>
            <a:r>
              <a:rPr lang="en-US" sz="6000" b="1" i="1" kern="0" dirty="0" err="1">
                <a:solidFill>
                  <a:srgbClr val="333399"/>
                </a:solidFill>
                <a:latin typeface="HP001 5 hàng" pitchFamily="34" charset="0"/>
                <a:cs typeface="Times New Roman" pitchFamily="18" charset="0"/>
              </a:rPr>
              <a:t>sau</a:t>
            </a:r>
            <a:r>
              <a:rPr lang="en-US" sz="6000" b="1" i="1" kern="0" dirty="0">
                <a:solidFill>
                  <a:srgbClr val="333399"/>
                </a:solidFill>
                <a:latin typeface="HP001 5 hàng" pitchFamily="34" charset="0"/>
                <a:cs typeface="Times New Roman" pitchFamily="18" charset="0"/>
              </a:rPr>
              <a:t>:</a:t>
            </a:r>
            <a:r>
              <a:rPr lang="en-US" sz="6000" b="1" kern="0" dirty="0">
                <a:solidFill>
                  <a:srgbClr val="FF3300"/>
                </a:solidFill>
                <a:latin typeface="HP001 5 hàng" pitchFamily="34" charset="0"/>
                <a:cs typeface="Times New Roman" pitchFamily="18" charset="0"/>
              </a:rPr>
              <a:t>      </a:t>
            </a:r>
            <a:r>
              <a:rPr lang="en-US" sz="6000" b="1" kern="0" dirty="0">
                <a:solidFill>
                  <a:sysClr val="windowText" lastClr="000000"/>
                </a:solidFill>
                <a:latin typeface="HP001 5 hàng" pitchFamily="34" charset="0"/>
                <a:cs typeface="Times New Roman" pitchFamily="18" charset="0"/>
              </a:rPr>
              <a:t>  </a:t>
            </a:r>
            <a:endParaRPr lang="en-US" sz="5400" b="1" kern="0" dirty="0">
              <a:solidFill>
                <a:sysClr val="windowText" lastClr="000000"/>
              </a:solidFill>
              <a:latin typeface="HP001 5 hàng" pitchFamily="34" charset="0"/>
              <a:cs typeface="Times New Roman" pitchFamily="18" charset="0"/>
            </a:endParaRPr>
          </a:p>
          <a:p>
            <a:pPr marL="489290" indent="-489290" algn="just" defTabSz="1303172" fontAlgn="auto">
              <a:lnSpc>
                <a:spcPct val="90000"/>
              </a:lnSpc>
              <a:spcBef>
                <a:spcPts val="0"/>
              </a:spcBef>
              <a:spcAft>
                <a:spcPts val="0"/>
              </a:spcAft>
            </a:pPr>
            <a:r>
              <a:rPr lang="en-US" sz="60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Anh</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nhìn</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trăng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và</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nghĩ</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tới</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ngày</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mai</a:t>
            </a:r>
            <a:r>
              <a:rPr lang="en-US" sz="5400" b="1" kern="0" dirty="0">
                <a:solidFill>
                  <a:sysClr val="windowText" lastClr="000000"/>
                </a:solidFill>
                <a:latin typeface="HP001 5 hàng" pitchFamily="34" charset="0"/>
                <a:cs typeface="Times New Roman" pitchFamily="18" charset="0"/>
              </a:rPr>
              <a:t>…</a:t>
            </a:r>
          </a:p>
          <a:p>
            <a:pPr marL="489290" indent="-489290" algn="just" defTabSz="1303172" fontAlgn="auto">
              <a:lnSpc>
                <a:spcPct val="90000"/>
              </a:lnSpc>
              <a:spcBef>
                <a:spcPts val="0"/>
              </a:spcBef>
              <a:spcAft>
                <a:spcPts val="0"/>
              </a:spcAft>
            </a:pP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Mươi</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mười</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lăm</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năm</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nữa</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thôi</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các</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em</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sẽ</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thấy</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cũng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dưới</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ánh</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trăng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này</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dòng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thác</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nước</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đổ</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xuống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làm</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chạy</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máy</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phát</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điện</a:t>
            </a:r>
            <a:r>
              <a:rPr lang="en-US" sz="5400" b="1" kern="0" dirty="0">
                <a:solidFill>
                  <a:sysClr val="windowText" lastClr="000000"/>
                </a:solidFill>
                <a:latin typeface="HP001 5 hàng" pitchFamily="34" charset="0"/>
                <a:cs typeface="Times New Roman" pitchFamily="18" charset="0"/>
              </a:rPr>
              <a:t>; ở </a:t>
            </a:r>
            <a:r>
              <a:rPr lang="en-US" sz="5400" b="1" kern="0" dirty="0" err="1">
                <a:solidFill>
                  <a:sysClr val="windowText" lastClr="000000"/>
                </a:solidFill>
                <a:latin typeface="HP001 5 hàng" pitchFamily="34" charset="0"/>
                <a:cs typeface="Times New Roman" pitchFamily="18" charset="0"/>
              </a:rPr>
              <a:t>giữa</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biển</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rộng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cờ</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đỏ</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sao</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vàng</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phấp</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phới</a:t>
            </a:r>
            <a:r>
              <a:rPr lang="en-US" sz="5400" b="1" kern="0" dirty="0">
                <a:solidFill>
                  <a:sysClr val="windowText" lastClr="000000"/>
                </a:solidFill>
                <a:latin typeface="HP001 5 hàng" pitchFamily="34" charset="0"/>
                <a:cs typeface="Times New Roman" pitchFamily="18" charset="0"/>
              </a:rPr>
              <a:t> bay </a:t>
            </a:r>
            <a:r>
              <a:rPr lang="en-US" sz="5400" b="1" kern="0" dirty="0" err="1">
                <a:solidFill>
                  <a:sysClr val="windowText" lastClr="000000"/>
                </a:solidFill>
                <a:latin typeface="HP001 5 hàng" pitchFamily="34" charset="0"/>
                <a:cs typeface="Times New Roman" pitchFamily="18" charset="0"/>
              </a:rPr>
              <a:t>trên</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những</a:t>
            </a:r>
            <a:r>
              <a:rPr lang="en-US" sz="5400" b="1" kern="0" dirty="0">
                <a:solidFill>
                  <a:sysClr val="windowText" lastClr="000000"/>
                </a:solidFill>
                <a:latin typeface="HP001 5 hàng" pitchFamily="34" charset="0"/>
                <a:cs typeface="Times New Roman" pitchFamily="18" charset="0"/>
              </a:rPr>
              <a:t> con </a:t>
            </a:r>
            <a:r>
              <a:rPr lang="en-US" sz="5400" b="1" kern="0" dirty="0" err="1">
                <a:solidFill>
                  <a:sysClr val="windowText" lastClr="000000"/>
                </a:solidFill>
                <a:latin typeface="HP001 5 hàng" pitchFamily="34" charset="0"/>
                <a:cs typeface="Times New Roman" pitchFamily="18" charset="0"/>
              </a:rPr>
              <a:t>tàu</a:t>
            </a:r>
            <a:r>
              <a:rPr lang="en-US" sz="5400" b="1" kern="0" dirty="0">
                <a:solidFill>
                  <a:sysClr val="windowText" lastClr="000000"/>
                </a:solidFill>
                <a:latin typeface="HP001 5 hàng" pitchFamily="34" charset="0"/>
                <a:cs typeface="Times New Roman" pitchFamily="18" charset="0"/>
              </a:rPr>
              <a:t> </a:t>
            </a:r>
            <a:r>
              <a:rPr lang="en-US" sz="5400" b="1" kern="0" dirty="0" err="1">
                <a:solidFill>
                  <a:sysClr val="windowText" lastClr="000000"/>
                </a:solidFill>
                <a:latin typeface="HP001 5 hàng" pitchFamily="34" charset="0"/>
                <a:cs typeface="Times New Roman" pitchFamily="18" charset="0"/>
              </a:rPr>
              <a:t>lớn</a:t>
            </a:r>
            <a:r>
              <a:rPr lang="en-US" sz="5400" b="1" kern="0" dirty="0">
                <a:solidFill>
                  <a:sysClr val="windowText" lastClr="000000"/>
                </a:solidFill>
                <a:latin typeface="HP001 5 hàng" pitchFamily="34" charset="0"/>
                <a:cs typeface="Times New Roman" pitchFamily="18" charset="0"/>
              </a:rPr>
              <a:t>.</a:t>
            </a:r>
          </a:p>
          <a:p>
            <a:pPr marL="489290" indent="-489290" algn="r" defTabSz="1303172" fontAlgn="auto">
              <a:lnSpc>
                <a:spcPct val="90000"/>
              </a:lnSpc>
              <a:spcBef>
                <a:spcPts val="0"/>
              </a:spcBef>
              <a:spcAft>
                <a:spcPts val="0"/>
              </a:spcAft>
            </a:pPr>
            <a:r>
              <a:rPr lang="en-US" sz="3600" b="1" kern="0" dirty="0">
                <a:solidFill>
                  <a:sysClr val="windowText" lastClr="000000"/>
                </a:solidFill>
                <a:latin typeface="HP001 5 hàng" pitchFamily="34" charset="0"/>
                <a:cs typeface="Times New Roman" pitchFamily="18" charset="0"/>
              </a:rPr>
              <a:t>Theo </a:t>
            </a:r>
            <a:r>
              <a:rPr lang="en-US" sz="3600" b="1" kern="0" dirty="0" err="1">
                <a:solidFill>
                  <a:sysClr val="windowText" lastClr="000000"/>
                </a:solidFill>
                <a:latin typeface="HP001 5 hàng" pitchFamily="34" charset="0"/>
                <a:cs typeface="Times New Roman" pitchFamily="18" charset="0"/>
              </a:rPr>
              <a:t>Thép</a:t>
            </a:r>
            <a:r>
              <a:rPr lang="en-US" sz="3600" b="1" kern="0" dirty="0">
                <a:solidFill>
                  <a:sysClr val="windowText" lastClr="000000"/>
                </a:solidFill>
                <a:latin typeface="HP001 5 hàng" pitchFamily="34" charset="0"/>
                <a:cs typeface="Times New Roman" pitchFamily="18" charset="0"/>
              </a:rPr>
              <a:t> </a:t>
            </a:r>
            <a:r>
              <a:rPr lang="en-US" sz="3600" b="1" kern="0" dirty="0" err="1">
                <a:solidFill>
                  <a:sysClr val="windowText" lastClr="000000"/>
                </a:solidFill>
                <a:latin typeface="HP001 5 hàng" pitchFamily="34" charset="0"/>
                <a:cs typeface="Times New Roman" pitchFamily="18" charset="0"/>
              </a:rPr>
              <a:t>Mới</a:t>
            </a:r>
            <a:endParaRPr lang="en-US" sz="3600" b="1" kern="0" dirty="0">
              <a:solidFill>
                <a:sysClr val="windowText" lastClr="000000"/>
              </a:solidFill>
              <a:latin typeface="HP001 5 hàng" pitchFamily="34" charset="0"/>
              <a:cs typeface="Times New Roman" pitchFamily="18" charset="0"/>
            </a:endParaRPr>
          </a:p>
        </p:txBody>
      </p:sp>
    </p:spTree>
    <p:extLst>
      <p:ext uri="{BB962C8B-B14F-4D97-AF65-F5344CB8AC3E}">
        <p14:creationId xmlns:p14="http://schemas.microsoft.com/office/powerpoint/2010/main" val="378841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ox(in)">
                                      <p:cBhvr>
                                        <p:cTn id="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143"/>
        <p:cNvGrpSpPr/>
        <p:nvPr/>
      </p:nvGrpSpPr>
      <p:grpSpPr>
        <a:xfrm>
          <a:off x="0" y="0"/>
          <a:ext cx="0" cy="0"/>
          <a:chOff x="0" y="0"/>
          <a:chExt cx="0" cy="0"/>
        </a:xfrm>
      </p:grpSpPr>
      <p:sp>
        <p:nvSpPr>
          <p:cNvPr id="6" name="Rectangle 14"/>
          <p:cNvSpPr>
            <a:spLocks noChangeArrowheads="1"/>
          </p:cNvSpPr>
          <p:nvPr/>
        </p:nvSpPr>
        <p:spPr bwMode="auto">
          <a:xfrm>
            <a:off x="2667000" y="685800"/>
            <a:ext cx="9906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algn="l" defTabSz="1303172">
              <a:lnSpc>
                <a:spcPct val="90000"/>
              </a:lnSpc>
            </a:pPr>
            <a:r>
              <a:rPr lang="en-US" sz="4400" b="1" i="1" dirty="0">
                <a:solidFill>
                  <a:schemeClr val="bg1"/>
                </a:solidFill>
                <a:latin typeface="Century Schoolbook" pitchFamily="18" charset="0"/>
              </a:rPr>
              <a:t> </a:t>
            </a:r>
            <a:r>
              <a:rPr lang="en-US" sz="4800" b="1" i="1" dirty="0">
                <a:solidFill>
                  <a:srgbClr val="FFFF00"/>
                </a:solidFill>
                <a:latin typeface="HP001 5 hàng" pitchFamily="34" charset="0"/>
                <a:cs typeface="Arial" charset="0"/>
              </a:rPr>
              <a:t>2. </a:t>
            </a:r>
            <a:r>
              <a:rPr lang="en-US" sz="4800" b="1" i="1" dirty="0" err="1">
                <a:solidFill>
                  <a:srgbClr val="FFFF00"/>
                </a:solidFill>
                <a:latin typeface="HP001 5 hàng" pitchFamily="34" charset="0"/>
                <a:cs typeface="Times New Roman" pitchFamily="18" charset="0"/>
              </a:rPr>
              <a:t>Tìm</a:t>
            </a:r>
            <a:r>
              <a:rPr lang="en-US" sz="4800" b="1" i="1" dirty="0">
                <a:solidFill>
                  <a:srgbClr val="FFFF00"/>
                </a:solidFill>
                <a:latin typeface="HP001 5 hàng" pitchFamily="34" charset="0"/>
                <a:cs typeface="Times New Roman" pitchFamily="18" charset="0"/>
              </a:rPr>
              <a:t> </a:t>
            </a:r>
            <a:r>
              <a:rPr lang="en-US" sz="4800" b="1" i="1" dirty="0" err="1">
                <a:solidFill>
                  <a:srgbClr val="FFFF00"/>
                </a:solidFill>
                <a:latin typeface="HP001 5 hàng" pitchFamily="34" charset="0"/>
                <a:cs typeface="Times New Roman" pitchFamily="18" charset="0"/>
              </a:rPr>
              <a:t>các</a:t>
            </a:r>
            <a:r>
              <a:rPr lang="en-US" sz="4800" b="1" i="1" dirty="0">
                <a:solidFill>
                  <a:srgbClr val="FFFF00"/>
                </a:solidFill>
                <a:latin typeface="HP001 5 hàng" pitchFamily="34" charset="0"/>
                <a:cs typeface="Times New Roman" pitchFamily="18" charset="0"/>
              </a:rPr>
              <a:t> </a:t>
            </a:r>
            <a:r>
              <a:rPr lang="en-US" sz="4800" b="1" i="1" dirty="0" err="1">
                <a:solidFill>
                  <a:srgbClr val="FFFF00"/>
                </a:solidFill>
                <a:latin typeface="HP001 5 hàng" pitchFamily="34" charset="0"/>
                <a:cs typeface="Times New Roman" pitchFamily="18" charset="0"/>
              </a:rPr>
              <a:t>từ</a:t>
            </a:r>
            <a:r>
              <a:rPr lang="en-US" sz="4800" b="1" i="1" dirty="0">
                <a:solidFill>
                  <a:srgbClr val="FFFF00"/>
                </a:solidFill>
                <a:latin typeface="HP001 5 hàng" pitchFamily="34" charset="0"/>
                <a:cs typeface="Arial" charset="0"/>
              </a:rPr>
              <a:t>:</a:t>
            </a:r>
          </a:p>
          <a:p>
            <a:pPr marL="489290" indent="-489290" algn="l" defTabSz="1303172">
              <a:lnSpc>
                <a:spcPct val="90000"/>
              </a:lnSpc>
            </a:pPr>
            <a:r>
              <a:rPr lang="en-US" sz="4800" b="1" dirty="0">
                <a:solidFill>
                  <a:schemeClr val="bg1"/>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Chỉ</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hoạt</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động</a:t>
            </a:r>
            <a:r>
              <a:rPr lang="en-US" sz="4800" dirty="0">
                <a:solidFill>
                  <a:srgbClr val="00FF00"/>
                </a:solidFill>
                <a:latin typeface="HP001 5 hàng" pitchFamily="34" charset="0"/>
                <a:cs typeface="Times New Roman" pitchFamily="18" charset="0"/>
              </a:rPr>
              <a:t>:</a:t>
            </a:r>
          </a:p>
          <a:p>
            <a:pPr marL="489290" indent="-489290" algn="l" defTabSz="1303172">
              <a:lnSpc>
                <a:spcPct val="90000"/>
              </a:lnSpc>
            </a:pP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Của</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anh</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chiến</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sĩ</a:t>
            </a:r>
            <a:r>
              <a:rPr lang="en-US" sz="4800" dirty="0">
                <a:solidFill>
                  <a:schemeClr val="bg1"/>
                </a:solidFill>
                <a:latin typeface="HP001 5 hàng" pitchFamily="34" charset="0"/>
                <a:cs typeface="Times New Roman" pitchFamily="18" charset="0"/>
              </a:rPr>
              <a:t>:</a:t>
            </a:r>
            <a:endParaRPr lang="en-US" sz="4800" b="1" i="1" dirty="0">
              <a:solidFill>
                <a:schemeClr val="bg1"/>
              </a:solidFill>
              <a:latin typeface="HP001 5 hàng" pitchFamily="34" charset="0"/>
              <a:cs typeface="Times New Roman" pitchFamily="18" charset="0"/>
            </a:endParaRPr>
          </a:p>
          <a:p>
            <a:pPr marL="489290" indent="-489290" algn="l" defTabSz="1303172">
              <a:lnSpc>
                <a:spcPct val="90000"/>
              </a:lnSpc>
            </a:pPr>
            <a:endParaRPr lang="en-US" sz="4800" b="1" i="1" dirty="0">
              <a:solidFill>
                <a:schemeClr val="bg1"/>
              </a:solidFill>
              <a:latin typeface="HP001 5 hàng" pitchFamily="34" charset="0"/>
              <a:cs typeface="Times New Roman" pitchFamily="18" charset="0"/>
            </a:endParaRPr>
          </a:p>
          <a:p>
            <a:pPr marL="489290" indent="-489290" algn="l" defTabSz="1303172">
              <a:lnSpc>
                <a:spcPct val="90000"/>
              </a:lnSpc>
            </a:pPr>
            <a:r>
              <a:rPr lang="en-US" sz="4800"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Của</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thiếu</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nhi</a:t>
            </a:r>
            <a:r>
              <a:rPr lang="en-US" sz="4800" dirty="0">
                <a:solidFill>
                  <a:schemeClr val="bg1"/>
                </a:solidFill>
                <a:latin typeface="HP001 5 hàng" pitchFamily="34" charset="0"/>
                <a:cs typeface="Times New Roman" pitchFamily="18" charset="0"/>
              </a:rPr>
              <a:t>:</a:t>
            </a:r>
            <a:endParaRPr lang="en-US" sz="4800" b="1" i="1" dirty="0">
              <a:solidFill>
                <a:schemeClr val="bg1"/>
              </a:solidFill>
              <a:latin typeface="HP001 5 hàng" pitchFamily="34" charset="0"/>
              <a:cs typeface="Times New Roman" pitchFamily="18" charset="0"/>
            </a:endParaRPr>
          </a:p>
          <a:p>
            <a:pPr marL="489290" indent="-489290" algn="l" defTabSz="1303172">
              <a:lnSpc>
                <a:spcPct val="90000"/>
              </a:lnSpc>
            </a:pPr>
            <a:endParaRPr lang="en-US" sz="4800" b="1" dirty="0">
              <a:solidFill>
                <a:schemeClr val="bg1"/>
              </a:solidFill>
              <a:latin typeface="HP001 5 hàng" pitchFamily="34" charset="0"/>
              <a:cs typeface="Times New Roman" pitchFamily="18" charset="0"/>
            </a:endParaRPr>
          </a:p>
          <a:p>
            <a:pPr marL="489290" indent="-489290" algn="l" defTabSz="1303172">
              <a:lnSpc>
                <a:spcPct val="90000"/>
              </a:lnSpc>
            </a:pPr>
            <a:r>
              <a:rPr lang="en-US" sz="4800" b="1" dirty="0">
                <a:solidFill>
                  <a:schemeClr val="bg1"/>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Chỉ</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trạng</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thái</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của</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các</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sự</a:t>
            </a:r>
            <a:r>
              <a:rPr lang="en-US" sz="4800" b="1" dirty="0">
                <a:solidFill>
                  <a:srgbClr val="00FF00"/>
                </a:solidFill>
                <a:latin typeface="HP001 5 hàng" pitchFamily="34" charset="0"/>
                <a:cs typeface="Times New Roman" pitchFamily="18" charset="0"/>
              </a:rPr>
              <a:t> </a:t>
            </a:r>
            <a:r>
              <a:rPr lang="en-US" sz="4800" b="1" dirty="0" err="1">
                <a:solidFill>
                  <a:srgbClr val="00FF00"/>
                </a:solidFill>
                <a:latin typeface="HP001 5 hàng" pitchFamily="34" charset="0"/>
                <a:cs typeface="Times New Roman" pitchFamily="18" charset="0"/>
              </a:rPr>
              <a:t>vật</a:t>
            </a:r>
            <a:r>
              <a:rPr lang="en-US" sz="4800" dirty="0">
                <a:solidFill>
                  <a:srgbClr val="00FF00"/>
                </a:solidFill>
                <a:latin typeface="HP001 5 hàng" pitchFamily="34" charset="0"/>
                <a:cs typeface="Times New Roman" pitchFamily="18" charset="0"/>
              </a:rPr>
              <a:t>:</a:t>
            </a:r>
          </a:p>
          <a:p>
            <a:pPr marL="489290" indent="-489290" algn="l" defTabSz="1303172">
              <a:lnSpc>
                <a:spcPct val="90000"/>
              </a:lnSpc>
            </a:pPr>
            <a:endParaRPr lang="en-US" sz="4800" b="1" dirty="0">
              <a:solidFill>
                <a:schemeClr val="bg1"/>
              </a:solidFill>
              <a:latin typeface="HP001 5 hàng" pitchFamily="34" charset="0"/>
              <a:cs typeface="Times New Roman" pitchFamily="18" charset="0"/>
            </a:endParaRPr>
          </a:p>
          <a:p>
            <a:pPr marL="489290" indent="-489290" algn="l" defTabSz="1303172">
              <a:lnSpc>
                <a:spcPct val="90000"/>
              </a:lnSpc>
            </a:pP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Dòng</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thác</a:t>
            </a:r>
            <a:r>
              <a:rPr lang="en-US" sz="4800" b="1" dirty="0">
                <a:solidFill>
                  <a:schemeClr val="bg1"/>
                </a:solidFill>
                <a:latin typeface="HP001 5 hàng" pitchFamily="34" charset="0"/>
                <a:cs typeface="Times New Roman" pitchFamily="18" charset="0"/>
              </a:rPr>
              <a:t>:</a:t>
            </a:r>
            <a:endParaRPr lang="en-US" sz="4800" b="1" i="1" dirty="0">
              <a:solidFill>
                <a:schemeClr val="bg1"/>
              </a:solidFill>
              <a:latin typeface="HP001 5 hàng" pitchFamily="34" charset="0"/>
              <a:cs typeface="Times New Roman" pitchFamily="18" charset="0"/>
            </a:endParaRPr>
          </a:p>
          <a:p>
            <a:pPr marL="489290" indent="-489290" algn="l" defTabSz="1303172">
              <a:lnSpc>
                <a:spcPct val="90000"/>
              </a:lnSpc>
            </a:pPr>
            <a:endParaRPr lang="en-US" sz="4800" b="1" dirty="0">
              <a:solidFill>
                <a:schemeClr val="bg1"/>
              </a:solidFill>
              <a:latin typeface="HP001 5 hàng" pitchFamily="34" charset="0"/>
              <a:cs typeface="Times New Roman" pitchFamily="18" charset="0"/>
            </a:endParaRPr>
          </a:p>
          <a:p>
            <a:pPr marL="489290" indent="-489290" algn="l" defTabSz="1303172">
              <a:lnSpc>
                <a:spcPct val="90000"/>
              </a:lnSpc>
            </a:pP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Lá</a:t>
            </a:r>
            <a:r>
              <a:rPr lang="en-US" sz="4800" b="1" dirty="0">
                <a:solidFill>
                  <a:schemeClr val="bg1"/>
                </a:solidFill>
                <a:latin typeface="HP001 5 hàng" pitchFamily="34" charset="0"/>
                <a:cs typeface="Times New Roman" pitchFamily="18" charset="0"/>
              </a:rPr>
              <a:t> </a:t>
            </a:r>
            <a:r>
              <a:rPr lang="en-US" sz="4800" b="1" dirty="0" err="1">
                <a:solidFill>
                  <a:schemeClr val="bg1"/>
                </a:solidFill>
                <a:latin typeface="HP001 5 hàng" pitchFamily="34" charset="0"/>
                <a:cs typeface="Times New Roman" pitchFamily="18" charset="0"/>
              </a:rPr>
              <a:t>cờ</a:t>
            </a:r>
            <a:r>
              <a:rPr lang="en-US" sz="4800" b="1" dirty="0">
                <a:solidFill>
                  <a:schemeClr val="bg1"/>
                </a:solidFill>
                <a:latin typeface="HP001 5 hàng" pitchFamily="34" charset="0"/>
                <a:cs typeface="Times New Roman" pitchFamily="18" charset="0"/>
              </a:rPr>
              <a:t>:      </a:t>
            </a:r>
          </a:p>
          <a:p>
            <a:pPr marL="489290" indent="-489290" algn="l" defTabSz="1303172">
              <a:lnSpc>
                <a:spcPct val="90000"/>
              </a:lnSpc>
            </a:pPr>
            <a:endParaRPr lang="en-US" sz="4400" b="1" dirty="0">
              <a:solidFill>
                <a:schemeClr val="bg1"/>
              </a:solidFill>
              <a:latin typeface="Times New Roman" pitchFamily="18" charset="0"/>
              <a:cs typeface="Times New Roman" pitchFamily="18" charset="0"/>
            </a:endParaRPr>
          </a:p>
        </p:txBody>
      </p:sp>
      <p:sp>
        <p:nvSpPr>
          <p:cNvPr id="8" name="Rectangle 12"/>
          <p:cNvSpPr>
            <a:spLocks noChangeArrowheads="1"/>
          </p:cNvSpPr>
          <p:nvPr/>
        </p:nvSpPr>
        <p:spPr bwMode="auto">
          <a:xfrm>
            <a:off x="4724400" y="7239000"/>
            <a:ext cx="194945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spcBef>
                <a:spcPts val="0"/>
              </a:spcBef>
              <a:spcAft>
                <a:spcPts val="0"/>
              </a:spcAft>
            </a:pPr>
            <a:r>
              <a:rPr lang="en-US" sz="4800" b="1" kern="0" dirty="0">
                <a:solidFill>
                  <a:srgbClr val="FFFF00"/>
                </a:solidFill>
                <a:latin typeface="HP001 5 hàng" pitchFamily="34" charset="0"/>
                <a:cs typeface="Times New Roman" pitchFamily="18" charset="0"/>
              </a:rPr>
              <a:t>bay</a:t>
            </a:r>
          </a:p>
        </p:txBody>
      </p:sp>
      <p:sp>
        <p:nvSpPr>
          <p:cNvPr id="9" name="Rectangle 12"/>
          <p:cNvSpPr>
            <a:spLocks noChangeArrowheads="1"/>
          </p:cNvSpPr>
          <p:nvPr/>
        </p:nvSpPr>
        <p:spPr bwMode="auto">
          <a:xfrm>
            <a:off x="4967286" y="5911850"/>
            <a:ext cx="3414714"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spcBef>
                <a:spcPts val="0"/>
              </a:spcBef>
              <a:spcAft>
                <a:spcPts val="0"/>
              </a:spcAft>
            </a:pPr>
            <a:r>
              <a:rPr lang="en-US" sz="4800" b="1" kern="0" dirty="0" err="1">
                <a:solidFill>
                  <a:srgbClr val="FFFF00"/>
                </a:solidFill>
                <a:latin typeface="HP001 5 hàng" pitchFamily="34" charset="0"/>
                <a:cs typeface="Times New Roman" pitchFamily="18" charset="0"/>
              </a:rPr>
              <a:t>đổ</a:t>
            </a:r>
            <a:r>
              <a:rPr lang="en-US" sz="4800" b="1" kern="0" dirty="0">
                <a:solidFill>
                  <a:srgbClr val="FFFF00"/>
                </a:solidFill>
                <a:latin typeface="HP001 5 hàng" pitchFamily="34" charset="0"/>
                <a:cs typeface="Times New Roman" pitchFamily="18" charset="0"/>
              </a:rPr>
              <a:t> </a:t>
            </a:r>
          </a:p>
          <a:p>
            <a:pPr marL="489290" indent="-489290" defTabSz="1303172" fontAlgn="auto">
              <a:spcBef>
                <a:spcPts val="0"/>
              </a:spcBef>
              <a:spcAft>
                <a:spcPts val="0"/>
              </a:spcAft>
            </a:pPr>
            <a:endParaRPr lang="en-US" sz="4800" b="1" kern="0" dirty="0">
              <a:solidFill>
                <a:srgbClr val="FFFF00"/>
              </a:solidFill>
            </a:endParaRPr>
          </a:p>
        </p:txBody>
      </p:sp>
      <p:sp>
        <p:nvSpPr>
          <p:cNvPr id="10" name="Rectangle 12"/>
          <p:cNvSpPr>
            <a:spLocks noChangeArrowheads="1"/>
          </p:cNvSpPr>
          <p:nvPr/>
        </p:nvSpPr>
        <p:spPr bwMode="auto">
          <a:xfrm>
            <a:off x="7315200" y="1997075"/>
            <a:ext cx="37798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spcBef>
                <a:spcPts val="0"/>
              </a:spcBef>
              <a:spcAft>
                <a:spcPts val="0"/>
              </a:spcAft>
            </a:pPr>
            <a:r>
              <a:rPr lang="en-US" sz="4400" b="1" kern="0" dirty="0" err="1">
                <a:solidFill>
                  <a:srgbClr val="FFFF00"/>
                </a:solidFill>
                <a:latin typeface="HP001 5 hàng" pitchFamily="34" charset="0"/>
                <a:cs typeface="Times New Roman" pitchFamily="18" charset="0"/>
              </a:rPr>
              <a:t>nhìn</a:t>
            </a:r>
            <a:r>
              <a:rPr lang="en-US" sz="4400" b="1" kern="0" dirty="0">
                <a:solidFill>
                  <a:srgbClr val="FFFF00"/>
                </a:solidFill>
                <a:latin typeface="HP001 5 hàng" pitchFamily="34" charset="0"/>
                <a:cs typeface="Times New Roman" pitchFamily="18" charset="0"/>
              </a:rPr>
              <a:t>, </a:t>
            </a:r>
            <a:endParaRPr lang="en-US" sz="4400" b="1" kern="0" dirty="0" smtClean="0">
              <a:solidFill>
                <a:srgbClr val="FFFF00"/>
              </a:solidFill>
              <a:latin typeface="HP001 5 hàng" pitchFamily="34" charset="0"/>
              <a:cs typeface="Times New Roman" pitchFamily="18" charset="0"/>
            </a:endParaRPr>
          </a:p>
        </p:txBody>
      </p:sp>
      <p:sp>
        <p:nvSpPr>
          <p:cNvPr id="11" name="Rectangle 10"/>
          <p:cNvSpPr>
            <a:spLocks noChangeArrowheads="1"/>
          </p:cNvSpPr>
          <p:nvPr/>
        </p:nvSpPr>
        <p:spPr bwMode="auto">
          <a:xfrm>
            <a:off x="6934200" y="3276600"/>
            <a:ext cx="207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spcBef>
                <a:spcPts val="0"/>
              </a:spcBef>
              <a:spcAft>
                <a:spcPts val="0"/>
              </a:spcAft>
            </a:pPr>
            <a:r>
              <a:rPr lang="en-US" sz="4400" b="1" kern="0" dirty="0" err="1">
                <a:solidFill>
                  <a:srgbClr val="FFFF00"/>
                </a:solidFill>
                <a:latin typeface="HP001 5 hàng" pitchFamily="34" charset="0"/>
                <a:cs typeface="Times New Roman" pitchFamily="18" charset="0"/>
              </a:rPr>
              <a:t>thấy</a:t>
            </a:r>
            <a:endParaRPr lang="en-US" sz="4400" b="1" kern="0" dirty="0">
              <a:solidFill>
                <a:srgbClr val="FFFF00"/>
              </a:solidFill>
              <a:latin typeface="HP001 5 hàng" pitchFamily="34" charset="0"/>
              <a:cs typeface="Times New Roman" pitchFamily="18" charset="0"/>
            </a:endParaRPr>
          </a:p>
        </p:txBody>
      </p:sp>
      <p:sp>
        <p:nvSpPr>
          <p:cNvPr id="12" name="Rectangle 12"/>
          <p:cNvSpPr>
            <a:spLocks noChangeArrowheads="1"/>
          </p:cNvSpPr>
          <p:nvPr/>
        </p:nvSpPr>
        <p:spPr bwMode="auto">
          <a:xfrm>
            <a:off x="9067800" y="1997075"/>
            <a:ext cx="29416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marL="489290" indent="-489290" defTabSz="1303172" fontAlgn="auto">
              <a:spcBef>
                <a:spcPts val="0"/>
              </a:spcBef>
              <a:spcAft>
                <a:spcPts val="0"/>
              </a:spcAft>
            </a:pPr>
            <a:r>
              <a:rPr lang="en-US" sz="4400" b="1" kern="0" dirty="0" err="1" smtClean="0">
                <a:solidFill>
                  <a:srgbClr val="FFFF00"/>
                </a:solidFill>
                <a:latin typeface="HP001 5 hàng" pitchFamily="34" charset="0"/>
                <a:cs typeface="Times New Roman" pitchFamily="18" charset="0"/>
              </a:rPr>
              <a:t>nghĩ</a:t>
            </a:r>
            <a:endParaRPr lang="en-US" sz="4400" b="1" kern="0" dirty="0" smtClean="0">
              <a:solidFill>
                <a:srgbClr val="FFFF00"/>
              </a:solidFill>
              <a:latin typeface="HP001 5 hàng" pitchFamily="34" charset="0"/>
              <a:cs typeface="Times New Roman" pitchFamily="18" charset="0"/>
            </a:endParaRPr>
          </a:p>
          <a:p>
            <a:pPr marL="489290" indent="-489290" defTabSz="1303172" fontAlgn="auto">
              <a:spcBef>
                <a:spcPts val="0"/>
              </a:spcBef>
              <a:spcAft>
                <a:spcPts val="0"/>
              </a:spcAft>
            </a:pPr>
            <a:r>
              <a:rPr lang="en-US" sz="4400" b="1" kern="0" dirty="0" smtClean="0">
                <a:solidFill>
                  <a:srgbClr val="FFFF00"/>
                </a:solidFill>
                <a:latin typeface="HP001 5 hàng" pitchFamily="34" charset="0"/>
                <a:cs typeface="Times New Roman" pitchFamily="18" charset="0"/>
              </a:rPr>
              <a:t> </a:t>
            </a:r>
          </a:p>
        </p:txBody>
      </p:sp>
    </p:spTree>
    <p:extLst>
      <p:ext uri="{BB962C8B-B14F-4D97-AF65-F5344CB8AC3E}">
        <p14:creationId xmlns:p14="http://schemas.microsoft.com/office/powerpoint/2010/main" val="1541173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linds(horizont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linds(horizontal)">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box(in)">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box(in)">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25"/>
        <p:cNvGrpSpPr/>
        <p:nvPr/>
      </p:nvGrpSpPr>
      <p:grpSpPr>
        <a:xfrm>
          <a:off x="0" y="0"/>
          <a:ext cx="0" cy="0"/>
          <a:chOff x="0" y="0"/>
          <a:chExt cx="0" cy="0"/>
        </a:xfrm>
      </p:grpSpPr>
      <p:grpSp>
        <p:nvGrpSpPr>
          <p:cNvPr id="5" name="Rectangle 14"/>
          <p:cNvGrpSpPr>
            <a:grpSpLocks/>
          </p:cNvGrpSpPr>
          <p:nvPr/>
        </p:nvGrpSpPr>
        <p:grpSpPr bwMode="auto">
          <a:xfrm>
            <a:off x="395289" y="2473402"/>
            <a:ext cx="6534150" cy="1573213"/>
            <a:chOff x="156" y="1298"/>
            <a:chExt cx="2572" cy="826"/>
          </a:xfrm>
        </p:grpSpPr>
        <p:pic>
          <p:nvPicPr>
            <p:cNvPr id="6" name="Rectangle 1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 y="1298"/>
              <a:ext cx="2546"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3"/>
            <p:cNvSpPr txBox="1">
              <a:spLocks noChangeArrowheads="1"/>
            </p:cNvSpPr>
            <p:nvPr/>
          </p:nvSpPr>
          <p:spPr bwMode="auto">
            <a:xfrm>
              <a:off x="234" y="1401"/>
              <a:ext cx="2494"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622" tIns="65311" rIns="130622" bIns="65311" anchor="ct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eaLnBrk="1" hangingPunct="1"/>
              <a:r>
                <a:rPr lang="en-US" sz="4000" dirty="0" err="1">
                  <a:solidFill>
                    <a:srgbClr val="FFFF00"/>
                  </a:solidFill>
                  <a:latin typeface="HP001 5 hàng" pitchFamily="34" charset="0"/>
                  <a:cs typeface="Times New Roman" pitchFamily="18" charset="0"/>
                </a:rPr>
                <a:t>Những</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từ</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chỉ</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hoạt</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động</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của</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sự</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vật</a:t>
              </a:r>
              <a:endParaRPr lang="en-US" sz="4000" dirty="0">
                <a:solidFill>
                  <a:srgbClr val="FFFF00"/>
                </a:solidFill>
                <a:latin typeface="HP001 5 hàng" pitchFamily="34" charset="0"/>
                <a:cs typeface="Times New Roman" pitchFamily="18" charset="0"/>
              </a:endParaRPr>
            </a:p>
          </p:txBody>
        </p:sp>
      </p:grpSp>
      <p:grpSp>
        <p:nvGrpSpPr>
          <p:cNvPr id="8" name="Rectangle 16"/>
          <p:cNvGrpSpPr>
            <a:grpSpLocks/>
          </p:cNvGrpSpPr>
          <p:nvPr/>
        </p:nvGrpSpPr>
        <p:grpSpPr bwMode="auto">
          <a:xfrm>
            <a:off x="7331395" y="2473402"/>
            <a:ext cx="6370637" cy="1573213"/>
            <a:chOff x="2972" y="1609"/>
            <a:chExt cx="2508" cy="826"/>
          </a:xfrm>
        </p:grpSpPr>
        <p:pic>
          <p:nvPicPr>
            <p:cNvPr id="9" name="Rectangle 1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2" y="1609"/>
              <a:ext cx="2508"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Box 6"/>
            <p:cNvSpPr txBox="1">
              <a:spLocks noChangeArrowheads="1"/>
            </p:cNvSpPr>
            <p:nvPr/>
          </p:nvSpPr>
          <p:spPr bwMode="auto">
            <a:xfrm>
              <a:off x="3057" y="1682"/>
              <a:ext cx="2347" cy="6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622" tIns="65311" rIns="130622" bIns="65311" anchor="ct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eaLnBrk="1" hangingPunct="1"/>
              <a:r>
                <a:rPr lang="en-US" sz="4000" dirty="0" err="1">
                  <a:solidFill>
                    <a:srgbClr val="FFFF00"/>
                  </a:solidFill>
                  <a:latin typeface="HP001 5 hàng" pitchFamily="34" charset="0"/>
                  <a:cs typeface="Times New Roman" pitchFamily="18" charset="0"/>
                </a:rPr>
                <a:t>Những</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từ</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chỉ</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trạng</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thái</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của</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sự</a:t>
              </a:r>
              <a:r>
                <a:rPr lang="en-US" sz="4000" dirty="0">
                  <a:solidFill>
                    <a:srgbClr val="FFFF00"/>
                  </a:solidFill>
                  <a:latin typeface="HP001 5 hàng" pitchFamily="34" charset="0"/>
                  <a:cs typeface="Times New Roman" pitchFamily="18" charset="0"/>
                </a:rPr>
                <a:t> </a:t>
              </a:r>
              <a:r>
                <a:rPr lang="en-US" sz="4000" dirty="0" err="1">
                  <a:solidFill>
                    <a:srgbClr val="FFFF00"/>
                  </a:solidFill>
                  <a:latin typeface="HP001 5 hàng" pitchFamily="34" charset="0"/>
                  <a:cs typeface="Times New Roman" pitchFamily="18" charset="0"/>
                </a:rPr>
                <a:t>vật</a:t>
              </a:r>
              <a:endParaRPr lang="en-US" sz="4000" dirty="0">
                <a:solidFill>
                  <a:srgbClr val="FFFF00"/>
                </a:solidFill>
                <a:latin typeface="HP001 5 hàng" pitchFamily="34" charset="0"/>
                <a:cs typeface="Times New Roman" pitchFamily="18" charset="0"/>
              </a:endParaRPr>
            </a:p>
          </p:txBody>
        </p:sp>
      </p:grpSp>
      <p:cxnSp>
        <p:nvCxnSpPr>
          <p:cNvPr id="11" name="Straight Connector 10"/>
          <p:cNvCxnSpPr/>
          <p:nvPr/>
        </p:nvCxnSpPr>
        <p:spPr>
          <a:xfrm>
            <a:off x="7070728" y="2039938"/>
            <a:ext cx="67578" cy="3446462"/>
          </a:xfrm>
          <a:prstGeom prst="line">
            <a:avLst/>
          </a:prstGeom>
          <a:noFill/>
          <a:ln w="38100" cap="flat" cmpd="sng" algn="ctr">
            <a:solidFill>
              <a:srgbClr val="FF33CC"/>
            </a:solidFill>
            <a:prstDash val="solid"/>
          </a:ln>
          <a:effectLst>
            <a:outerShdw blurRad="40000" dist="23000" dir="5400000" rotWithShape="0">
              <a:srgbClr val="000000">
                <a:alpha val="35000"/>
              </a:srgbClr>
            </a:outerShdw>
          </a:effectLst>
        </p:spPr>
      </p:cxnSp>
      <p:sp>
        <p:nvSpPr>
          <p:cNvPr id="12" name="TextBox 11"/>
          <p:cNvSpPr txBox="1">
            <a:spLocks noChangeArrowheads="1"/>
          </p:cNvSpPr>
          <p:nvPr/>
        </p:nvSpPr>
        <p:spPr bwMode="auto">
          <a:xfrm>
            <a:off x="228670" y="4046541"/>
            <a:ext cx="6705530" cy="216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defTabSz="1303172" eaLnBrk="1" fontAlgn="auto" hangingPunct="1">
              <a:spcBef>
                <a:spcPts val="0"/>
              </a:spcBef>
              <a:spcAft>
                <a:spcPts val="0"/>
              </a:spcAft>
            </a:pPr>
            <a:r>
              <a:rPr lang="en-US" sz="4400" kern="0" dirty="0">
                <a:solidFill>
                  <a:schemeClr val="bg1"/>
                </a:solidFill>
                <a:latin typeface="Times New Roman" pitchFamily="18" charset="0"/>
                <a:cs typeface="Times New Roman" pitchFamily="18" charset="0"/>
              </a:rPr>
              <a:t>- </a:t>
            </a:r>
            <a:r>
              <a:rPr lang="en-US" sz="4400" b="1" kern="0" dirty="0" err="1">
                <a:solidFill>
                  <a:schemeClr val="bg1"/>
                </a:solidFill>
                <a:latin typeface="HP001 5 hàng" pitchFamily="34" charset="0"/>
                <a:cs typeface="Times New Roman" pitchFamily="18" charset="0"/>
              </a:rPr>
              <a:t>nhìn</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nghĩ</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thấy</a:t>
            </a:r>
            <a:r>
              <a:rPr lang="en-US" sz="4400" kern="0" dirty="0">
                <a:solidFill>
                  <a:schemeClr val="bg1"/>
                </a:solidFill>
                <a:latin typeface="HP001 5 hàng" pitchFamily="34" charset="0"/>
                <a:cs typeface="Times New Roman" pitchFamily="18" charset="0"/>
              </a:rPr>
              <a:t>,…</a:t>
            </a:r>
            <a:r>
              <a:rPr lang="en-US" sz="4400" kern="0" dirty="0">
                <a:solidFill>
                  <a:schemeClr val="bg1"/>
                </a:solidFill>
                <a:latin typeface="Times New Roman" pitchFamily="18" charset="0"/>
                <a:cs typeface="Times New Roman" pitchFamily="18" charset="0"/>
              </a:rPr>
              <a:t> </a:t>
            </a:r>
            <a:r>
              <a:rPr lang="en-US" sz="4400" kern="0" dirty="0" err="1">
                <a:solidFill>
                  <a:srgbClr val="FFFFFF"/>
                </a:solidFill>
                <a:latin typeface="Times New Roman" pitchFamily="18" charset="0"/>
                <a:cs typeface="Times New Roman" pitchFamily="18" charset="0"/>
              </a:rPr>
              <a:t>đi</a:t>
            </a:r>
            <a:r>
              <a:rPr lang="en-US" sz="4400" kern="0" dirty="0">
                <a:solidFill>
                  <a:srgbClr val="FFFFFF"/>
                </a:solidFill>
                <a:latin typeface="Times New Roman" pitchFamily="18" charset="0"/>
                <a:cs typeface="Times New Roman" pitchFamily="18" charset="0"/>
              </a:rPr>
              <a:t>, </a:t>
            </a:r>
            <a:r>
              <a:rPr lang="en-US" sz="4400" b="1" kern="0" dirty="0" err="1">
                <a:solidFill>
                  <a:schemeClr val="bg1"/>
                </a:solidFill>
                <a:latin typeface="HP001 5 hàng" pitchFamily="34" charset="0"/>
                <a:cs typeface="Times New Roman" pitchFamily="18" charset="0"/>
              </a:rPr>
              <a:t>chạy</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viết</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đọc</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giặt</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chơi</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ăn</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uống</a:t>
            </a:r>
            <a:r>
              <a:rPr lang="en-US" sz="4400" b="1" kern="0" dirty="0">
                <a:solidFill>
                  <a:schemeClr val="bg1"/>
                </a:solidFill>
                <a:latin typeface="HP001 5 hàng" pitchFamily="34" charset="0"/>
                <a:cs typeface="Times New Roman" pitchFamily="18" charset="0"/>
              </a:rPr>
              <a:t>, </a:t>
            </a:r>
            <a:r>
              <a:rPr lang="en-US" sz="4400" b="1" kern="0" dirty="0" err="1">
                <a:solidFill>
                  <a:schemeClr val="bg1"/>
                </a:solidFill>
                <a:latin typeface="HP001 5 hàng" pitchFamily="34" charset="0"/>
                <a:cs typeface="Times New Roman" pitchFamily="18" charset="0"/>
              </a:rPr>
              <a:t>nói</a:t>
            </a:r>
            <a:r>
              <a:rPr lang="en-US" sz="4400" b="1" kern="0" dirty="0">
                <a:solidFill>
                  <a:schemeClr val="bg1"/>
                </a:solidFill>
                <a:latin typeface="HP001 5 hàng" pitchFamily="34" charset="0"/>
                <a:cs typeface="Times New Roman" pitchFamily="18" charset="0"/>
              </a:rPr>
              <a:t>,…</a:t>
            </a:r>
          </a:p>
        </p:txBody>
      </p:sp>
      <p:sp>
        <p:nvSpPr>
          <p:cNvPr id="13" name="Right Brace 12"/>
          <p:cNvSpPr>
            <a:spLocks/>
          </p:cNvSpPr>
          <p:nvPr/>
        </p:nvSpPr>
        <p:spPr bwMode="auto">
          <a:xfrm rot="16200000">
            <a:off x="6634959" y="-1135856"/>
            <a:ext cx="903286" cy="6315076"/>
          </a:xfrm>
          <a:prstGeom prst="rightBrace">
            <a:avLst>
              <a:gd name="adj1" fmla="val 16216"/>
              <a:gd name="adj2" fmla="val 49653"/>
            </a:avLst>
          </a:prstGeom>
          <a:noFill/>
          <a:ln w="28575" algn="ctr">
            <a:solidFill>
              <a:srgbClr val="FF33CC"/>
            </a:solidFill>
            <a:round/>
            <a:headEnd/>
            <a:tailEnd/>
          </a:ln>
          <a:extLst>
            <a:ext uri="{909E8E84-426E-40DD-AFC4-6F175D3DCCD1}">
              <a14:hiddenFill xmlns:a14="http://schemas.microsoft.com/office/drawing/2010/main">
                <a:solidFill>
                  <a:srgbClr val="FFFFFF"/>
                </a:solidFill>
              </a14:hiddenFill>
            </a:ext>
          </a:extLst>
        </p:spPr>
        <p:txBody>
          <a:bodyPr rot="10800000" lIns="130238" tIns="65120" rIns="130238" bIns="65120" anchor="ctr"/>
          <a:lstStyle/>
          <a:p>
            <a:pPr defTabSz="1303172" fontAlgn="auto">
              <a:spcBef>
                <a:spcPts val="0"/>
              </a:spcBef>
              <a:spcAft>
                <a:spcPts val="0"/>
              </a:spcAft>
            </a:pPr>
            <a:endParaRPr lang="en-US" sz="1800" kern="0">
              <a:solidFill>
                <a:srgbClr val="000000"/>
              </a:solidFill>
              <a:latin typeface="Times New Roman" pitchFamily="18" charset="0"/>
              <a:cs typeface="Times New Roman" pitchFamily="18" charset="0"/>
            </a:endParaRPr>
          </a:p>
        </p:txBody>
      </p:sp>
      <p:sp>
        <p:nvSpPr>
          <p:cNvPr id="14" name="TextBox 13"/>
          <p:cNvSpPr txBox="1">
            <a:spLocks noChangeArrowheads="1"/>
          </p:cNvSpPr>
          <p:nvPr/>
        </p:nvSpPr>
        <p:spPr bwMode="auto">
          <a:xfrm>
            <a:off x="5869452" y="685803"/>
            <a:ext cx="2510503" cy="900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eaLnBrk="1" hangingPunct="1"/>
            <a:r>
              <a:rPr lang="en-US" sz="5000" b="1" dirty="0" err="1">
                <a:solidFill>
                  <a:srgbClr val="FF0000"/>
                </a:solidFill>
                <a:latin typeface="HP001 5 hàng" pitchFamily="34" charset="0"/>
                <a:cs typeface="Times New Roman" pitchFamily="18" charset="0"/>
              </a:rPr>
              <a:t>Động</a:t>
            </a:r>
            <a:r>
              <a:rPr lang="en-US" sz="5000" b="1" dirty="0">
                <a:solidFill>
                  <a:srgbClr val="FF0000"/>
                </a:solidFill>
                <a:latin typeface="HP001 5 hàng" pitchFamily="34" charset="0"/>
                <a:cs typeface="Times New Roman" pitchFamily="18" charset="0"/>
              </a:rPr>
              <a:t> </a:t>
            </a:r>
            <a:r>
              <a:rPr lang="en-US" sz="5000" b="1" dirty="0" err="1">
                <a:solidFill>
                  <a:srgbClr val="FF0000"/>
                </a:solidFill>
                <a:latin typeface="HP001 5 hàng" pitchFamily="34" charset="0"/>
                <a:cs typeface="Times New Roman" pitchFamily="18" charset="0"/>
              </a:rPr>
              <a:t>từ</a:t>
            </a:r>
            <a:endParaRPr lang="en-US" sz="5000" b="1" dirty="0">
              <a:solidFill>
                <a:srgbClr val="FF0000"/>
              </a:solidFill>
              <a:latin typeface="HP001 5 hàng" pitchFamily="34" charset="0"/>
              <a:cs typeface="Times New Roman" pitchFamily="18" charset="0"/>
            </a:endParaRPr>
          </a:p>
        </p:txBody>
      </p:sp>
      <p:sp>
        <p:nvSpPr>
          <p:cNvPr id="16" name="Rectangle 27"/>
          <p:cNvSpPr>
            <a:spLocks noChangeArrowheads="1"/>
          </p:cNvSpPr>
          <p:nvPr/>
        </p:nvSpPr>
        <p:spPr bwMode="auto">
          <a:xfrm>
            <a:off x="7331393" y="4237308"/>
            <a:ext cx="6827838"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lstStyle/>
          <a:p>
            <a:pPr indent="506694" algn="just" defTabSz="1303172">
              <a:lnSpc>
                <a:spcPct val="90000"/>
              </a:lnSpc>
              <a:spcBef>
                <a:spcPct val="20000"/>
              </a:spcBef>
            </a:pPr>
            <a:r>
              <a:rPr lang="en-US" sz="4400" b="1" dirty="0">
                <a:latin typeface="HP001 5 hàng" pitchFamily="34" charset="0"/>
                <a:cs typeface="Times New Roman" pitchFamily="18" charset="0"/>
              </a:rPr>
              <a:t>- </a:t>
            </a:r>
            <a:r>
              <a:rPr lang="en-US" sz="4400" b="1" dirty="0" err="1">
                <a:latin typeface="HP001 5 hàng" pitchFamily="34" charset="0"/>
                <a:cs typeface="Times New Roman" pitchFamily="18" charset="0"/>
              </a:rPr>
              <a:t>vui</a:t>
            </a:r>
            <a:r>
              <a:rPr lang="en-US" sz="4400" b="1" dirty="0">
                <a:latin typeface="HP001 5 hàng" pitchFamily="34" charset="0"/>
                <a:cs typeface="Times New Roman" pitchFamily="18" charset="0"/>
              </a:rPr>
              <a:t>, </a:t>
            </a:r>
            <a:r>
              <a:rPr lang="en-US" sz="4400" b="1" dirty="0" err="1">
                <a:latin typeface="HP001 5 hàng" pitchFamily="34" charset="0"/>
                <a:cs typeface="Times New Roman" pitchFamily="18" charset="0"/>
              </a:rPr>
              <a:t>buồn</a:t>
            </a:r>
            <a:r>
              <a:rPr lang="en-US" sz="4400" b="1" dirty="0">
                <a:latin typeface="HP001 5 hàng" pitchFamily="34" charset="0"/>
                <a:cs typeface="Times New Roman" pitchFamily="18" charset="0"/>
              </a:rPr>
              <a:t>, </a:t>
            </a:r>
            <a:r>
              <a:rPr lang="en-US" sz="4400" b="1" dirty="0" err="1">
                <a:latin typeface="HP001 5 hàng" pitchFamily="34" charset="0"/>
                <a:cs typeface="Times New Roman" pitchFamily="18" charset="0"/>
              </a:rPr>
              <a:t>sợ</a:t>
            </a:r>
            <a:r>
              <a:rPr lang="en-US" sz="4400" b="1" dirty="0">
                <a:latin typeface="HP001 5 hàng" pitchFamily="34" charset="0"/>
                <a:cs typeface="Times New Roman" pitchFamily="18" charset="0"/>
              </a:rPr>
              <a:t>, </a:t>
            </a:r>
            <a:r>
              <a:rPr lang="en-US" sz="4400" b="1" dirty="0" err="1">
                <a:latin typeface="HP001 5 hàng" pitchFamily="34" charset="0"/>
                <a:cs typeface="Times New Roman" pitchFamily="18" charset="0"/>
              </a:rPr>
              <a:t>tức</a:t>
            </a:r>
            <a:r>
              <a:rPr lang="en-US" sz="4400" b="1" dirty="0">
                <a:latin typeface="HP001 5 hàng" pitchFamily="34" charset="0"/>
                <a:cs typeface="Times New Roman" pitchFamily="18" charset="0"/>
              </a:rPr>
              <a:t>  </a:t>
            </a:r>
            <a:r>
              <a:rPr lang="en-US" sz="4400" b="1" dirty="0" err="1">
                <a:latin typeface="HP001 5 hàng" pitchFamily="34" charset="0"/>
                <a:cs typeface="Times New Roman" pitchFamily="18" charset="0"/>
              </a:rPr>
              <a:t>giận</a:t>
            </a:r>
            <a:r>
              <a:rPr lang="en-US" sz="4400" b="1" dirty="0">
                <a:latin typeface="HP001 5 hàng" pitchFamily="34" charset="0"/>
                <a:cs typeface="Times New Roman" pitchFamily="18" charset="0"/>
              </a:rPr>
              <a:t>, …</a:t>
            </a:r>
            <a:endParaRPr lang="en-US" sz="4400" b="1" i="1" dirty="0">
              <a:latin typeface="HP001 5 hàng" pitchFamily="34" charset="0"/>
              <a:cs typeface="Times New Roman" pitchFamily="18" charset="0"/>
            </a:endParaRPr>
          </a:p>
        </p:txBody>
      </p:sp>
      <p:sp>
        <p:nvSpPr>
          <p:cNvPr id="17" name="Rectangle 13"/>
          <p:cNvSpPr>
            <a:spLocks noChangeArrowheads="1"/>
          </p:cNvSpPr>
          <p:nvPr/>
        </p:nvSpPr>
        <p:spPr bwMode="auto">
          <a:xfrm>
            <a:off x="1066804" y="6088262"/>
            <a:ext cx="12325350" cy="84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p>
            <a:pPr defTabSz="1303172" fontAlgn="auto">
              <a:spcBef>
                <a:spcPts val="0"/>
              </a:spcBef>
              <a:spcAft>
                <a:spcPts val="0"/>
              </a:spcAft>
            </a:pPr>
            <a:r>
              <a:rPr lang="vi-VN" sz="4600" kern="0" dirty="0">
                <a:solidFill>
                  <a:srgbClr val="FF0000"/>
                </a:solidFill>
                <a:latin typeface="Times New Roman" pitchFamily="18" charset="0"/>
                <a:cs typeface="Times New Roman" pitchFamily="18" charset="0"/>
              </a:rPr>
              <a:t>( </a:t>
            </a:r>
            <a:r>
              <a:rPr lang="vi-VN" sz="4600" b="1" kern="0" dirty="0">
                <a:solidFill>
                  <a:srgbClr val="FF0000"/>
                </a:solidFill>
                <a:latin typeface="HP001 5 hàng" pitchFamily="34" charset="0"/>
                <a:cs typeface="Times New Roman" pitchFamily="18" charset="0"/>
              </a:rPr>
              <a:t>Sự vật có thể là </a:t>
            </a:r>
            <a:r>
              <a:rPr lang="vi-VN" sz="4600" b="1" i="1" kern="0" dirty="0">
                <a:solidFill>
                  <a:srgbClr val="FF0000"/>
                </a:solidFill>
                <a:latin typeface="HP001 5 hàng" pitchFamily="34" charset="0"/>
                <a:cs typeface="Times New Roman" pitchFamily="18" charset="0"/>
              </a:rPr>
              <a:t>người, đồ vật, con vật</a:t>
            </a:r>
            <a:r>
              <a:rPr lang="vi-VN" sz="4600" b="1" kern="0" dirty="0">
                <a:solidFill>
                  <a:srgbClr val="FF0000"/>
                </a:solidFill>
                <a:latin typeface="HP001 5 hàng" pitchFamily="34" charset="0"/>
                <a:cs typeface="Times New Roman" pitchFamily="18" charset="0"/>
              </a:rPr>
              <a:t>....)</a:t>
            </a:r>
          </a:p>
        </p:txBody>
      </p:sp>
      <p:sp>
        <p:nvSpPr>
          <p:cNvPr id="18" name="Rectangle 17"/>
          <p:cNvSpPr>
            <a:spLocks noChangeArrowheads="1"/>
          </p:cNvSpPr>
          <p:nvPr/>
        </p:nvSpPr>
        <p:spPr bwMode="auto">
          <a:xfrm>
            <a:off x="2244726" y="6975477"/>
            <a:ext cx="10023475" cy="950914"/>
          </a:xfrm>
          <a:prstGeom prst="rect">
            <a:avLst/>
          </a:prstGeom>
          <a:solidFill>
            <a:srgbClr val="000000"/>
          </a:solidFill>
          <a:ln w="25400" algn="ctr">
            <a:solidFill>
              <a:srgbClr val="89A4A7"/>
            </a:solidFill>
            <a:miter lim="800000"/>
            <a:headEnd/>
            <a:tailEnd/>
          </a:ln>
        </p:spPr>
        <p:txBody>
          <a:bodyPr lIns="130238" tIns="65120" rIns="130238" bIns="65120" anchor="ctr"/>
          <a:lstStyle/>
          <a:p>
            <a:pPr defTabSz="1303172" fontAlgn="auto">
              <a:spcBef>
                <a:spcPts val="0"/>
              </a:spcBef>
              <a:spcAft>
                <a:spcPts val="0"/>
              </a:spcAft>
            </a:pPr>
            <a:r>
              <a:rPr lang="en-US" sz="4600" b="1" kern="0" dirty="0" err="1">
                <a:solidFill>
                  <a:srgbClr val="FFFFFF"/>
                </a:solidFill>
                <a:latin typeface="HP001 5 hàng" pitchFamily="34" charset="0"/>
                <a:cs typeface="Times New Roman" pitchFamily="18" charset="0"/>
              </a:rPr>
              <a:t>Động</a:t>
            </a:r>
            <a:r>
              <a:rPr lang="en-US" sz="4600" b="1" kern="0" dirty="0">
                <a:solidFill>
                  <a:srgbClr val="FFFFFF"/>
                </a:solidFill>
                <a:latin typeface="HP001 5 hàng" pitchFamily="34" charset="0"/>
                <a:cs typeface="Times New Roman" pitchFamily="18" charset="0"/>
              </a:rPr>
              <a:t> </a:t>
            </a:r>
            <a:r>
              <a:rPr lang="en-US" sz="4600" b="1" kern="0" dirty="0" err="1">
                <a:solidFill>
                  <a:srgbClr val="FFFFFF"/>
                </a:solidFill>
                <a:latin typeface="HP001 5 hàng" pitchFamily="34" charset="0"/>
                <a:cs typeface="Times New Roman" pitchFamily="18" charset="0"/>
              </a:rPr>
              <a:t>từ</a:t>
            </a:r>
            <a:r>
              <a:rPr lang="en-US" sz="4600" b="1" kern="0" dirty="0">
                <a:solidFill>
                  <a:srgbClr val="FFFFFF"/>
                </a:solidFill>
                <a:latin typeface="HP001 5 hàng" pitchFamily="34" charset="0"/>
                <a:cs typeface="Times New Roman" pitchFamily="18" charset="0"/>
              </a:rPr>
              <a:t> </a:t>
            </a:r>
            <a:r>
              <a:rPr lang="en-US" sz="4600" b="1" kern="0" dirty="0" err="1">
                <a:solidFill>
                  <a:srgbClr val="FFFFFF"/>
                </a:solidFill>
                <a:latin typeface="HP001 5 hàng" pitchFamily="34" charset="0"/>
                <a:cs typeface="Times New Roman" pitchFamily="18" charset="0"/>
              </a:rPr>
              <a:t>là</a:t>
            </a:r>
            <a:r>
              <a:rPr lang="en-US" sz="4600" b="1" kern="0" dirty="0">
                <a:solidFill>
                  <a:srgbClr val="FFFFFF"/>
                </a:solidFill>
                <a:latin typeface="HP001 5 hàng" pitchFamily="34" charset="0"/>
                <a:cs typeface="Times New Roman" pitchFamily="18" charset="0"/>
              </a:rPr>
              <a:t> </a:t>
            </a:r>
            <a:r>
              <a:rPr lang="en-US" sz="4600" b="1" kern="0" dirty="0" err="1">
                <a:solidFill>
                  <a:srgbClr val="FFFFFF"/>
                </a:solidFill>
                <a:latin typeface="HP001 5 hàng" pitchFamily="34" charset="0"/>
                <a:cs typeface="Times New Roman" pitchFamily="18" charset="0"/>
              </a:rPr>
              <a:t>gì</a:t>
            </a:r>
            <a:r>
              <a:rPr lang="en-US" sz="4600" b="1" kern="0" dirty="0">
                <a:solidFill>
                  <a:srgbClr val="FFFFFF"/>
                </a:solidFill>
                <a:latin typeface="HP001 5 hàng" pitchFamily="34" charset="0"/>
                <a:cs typeface="Times New Roman" pitchFamily="18" charset="0"/>
              </a:rPr>
              <a:t>?</a:t>
            </a:r>
          </a:p>
        </p:txBody>
      </p:sp>
    </p:spTree>
    <p:extLst>
      <p:ext uri="{BB962C8B-B14F-4D97-AF65-F5344CB8AC3E}">
        <p14:creationId xmlns:p14="http://schemas.microsoft.com/office/powerpoint/2010/main" val="1210996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nodeType="clickEffect">
                                  <p:stCondLst>
                                    <p:cond delay="0"/>
                                  </p:stCondLst>
                                  <p:iterate type="lt">
                                    <p:tmPct val="0"/>
                                  </p:iterate>
                                  <p:childTnLst>
                                    <p:set>
                                      <p:cBhvr>
                                        <p:cTn id="26" dur="1" fill="hold">
                                          <p:stCondLst>
                                            <p:cond delay="0"/>
                                          </p:stCondLst>
                                        </p:cTn>
                                        <p:tgtEl>
                                          <p:spTgt spid="16"/>
                                        </p:tgtEl>
                                        <p:attrNameLst>
                                          <p:attrName>style.visibility</p:attrName>
                                        </p:attrNameLst>
                                      </p:cBhvr>
                                      <p:to>
                                        <p:strVal val="visible"/>
                                      </p:to>
                                    </p:set>
                                    <p:animEffect transition="in" filter="diamond(in)">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mph" presetSubtype="0" fill="hold" grpId="0" nodeType="clickEffect">
                                  <p:stCondLst>
                                    <p:cond delay="0"/>
                                  </p:stCondLst>
                                  <p:iterate type="lt">
                                    <p:tmPct val="4000"/>
                                  </p:iterate>
                                  <p:childTnLst>
                                    <p:set>
                                      <p:cBhvr override="childStyle">
                                        <p:cTn id="31" dur="500" fill="hold"/>
                                        <p:tgtEl>
                                          <p:spTgt spid="16"/>
                                        </p:tgtEl>
                                        <p:attrNameLst>
                                          <p:attrName>style.color</p:attrName>
                                        </p:attrNameLst>
                                      </p:cBhvr>
                                      <p:to>
                                        <p:clrVal>
                                          <a:srgbClr val="D60093"/>
                                        </p:clrVal>
                                      </p:to>
                                    </p:set>
                                    <p:set>
                                      <p:cBhvr>
                                        <p:cTn id="32" dur="500" fill="hold"/>
                                        <p:tgtEl>
                                          <p:spTgt spid="16"/>
                                        </p:tgtEl>
                                        <p:attrNameLst>
                                          <p:attrName>fillcolor</p:attrName>
                                        </p:attrNameLst>
                                      </p:cBhvr>
                                      <p:to>
                                        <p:clrVal>
                                          <a:srgbClr val="D60093"/>
                                        </p:clrVal>
                                      </p:to>
                                    </p:set>
                                    <p:set>
                                      <p:cBhvr>
                                        <p:cTn id="33" dur="500" fill="hold"/>
                                        <p:tgtEl>
                                          <p:spTgt spid="16"/>
                                        </p:tgtEl>
                                        <p:attrNameLst>
                                          <p:attrName>fill.type</p:attrName>
                                        </p:attrNameLst>
                                      </p:cBhvr>
                                      <p:to>
                                        <p:strVal val="solid"/>
                                      </p:to>
                                    </p:se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barn(inVertical)">
                                      <p:cBhvr>
                                        <p:cTn id="38" dur="5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down)">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heel(1)">
                                      <p:cBhvr>
                                        <p:cTn id="48" dur="2000"/>
                                        <p:tgtEl>
                                          <p:spTgt spid="14"/>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animBg="1"/>
      <p:bldP spid="14" grpId="0"/>
      <p:bldP spid="16" grpId="0"/>
      <p:bldP spid="17" grpId="0"/>
      <p:bldP spid="1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946"/>
        <p:cNvGrpSpPr/>
        <p:nvPr/>
      </p:nvGrpSpPr>
      <p:grpSpPr>
        <a:xfrm>
          <a:off x="0" y="0"/>
          <a:ext cx="0" cy="0"/>
          <a:chOff x="0" y="0"/>
          <a:chExt cx="0" cy="0"/>
        </a:xfrm>
      </p:grpSpPr>
      <p:sp>
        <p:nvSpPr>
          <p:cNvPr id="40" name="Rectangle 2"/>
          <p:cNvSpPr>
            <a:spLocks noGrp="1" noChangeArrowheads="1"/>
          </p:cNvSpPr>
          <p:nvPr>
            <p:ph type="title" idx="4294967295"/>
          </p:nvPr>
        </p:nvSpPr>
        <p:spPr>
          <a:xfrm>
            <a:off x="4620093" y="2228961"/>
            <a:ext cx="5973762" cy="822325"/>
          </a:xfrm>
        </p:spPr>
        <p:txBody>
          <a:bodyPr/>
          <a:lstStyle/>
          <a:p>
            <a:pPr eaLnBrk="1" hangingPunct="1"/>
            <a:r>
              <a:rPr lang="en-US" sz="4600" dirty="0" err="1">
                <a:solidFill>
                  <a:schemeClr val="bg1"/>
                </a:solidFill>
                <a:latin typeface="HP001 5 hàng" pitchFamily="34" charset="0"/>
              </a:rPr>
              <a:t>Từ</a:t>
            </a:r>
            <a:r>
              <a:rPr lang="en-US" sz="4600" dirty="0">
                <a:solidFill>
                  <a:schemeClr val="bg1"/>
                </a:solidFill>
                <a:latin typeface="HP001 5 hàng" pitchFamily="34" charset="0"/>
              </a:rPr>
              <a:t> </a:t>
            </a:r>
            <a:r>
              <a:rPr lang="en-US" sz="4600" dirty="0" err="1">
                <a:solidFill>
                  <a:schemeClr val="bg1"/>
                </a:solidFill>
                <a:latin typeface="HP001 5 hàng" pitchFamily="34" charset="0"/>
              </a:rPr>
              <a:t>chỉ</a:t>
            </a:r>
            <a:r>
              <a:rPr lang="en-US" sz="4600" dirty="0">
                <a:solidFill>
                  <a:schemeClr val="bg1"/>
                </a:solidFill>
                <a:latin typeface="HP001 5 hàng" pitchFamily="34" charset="0"/>
              </a:rPr>
              <a:t> </a:t>
            </a:r>
            <a:r>
              <a:rPr lang="en-US" sz="4600" dirty="0" err="1">
                <a:solidFill>
                  <a:schemeClr val="bg1"/>
                </a:solidFill>
                <a:latin typeface="HP001 5 hàng" pitchFamily="34" charset="0"/>
              </a:rPr>
              <a:t>hoạt</a:t>
            </a:r>
            <a:r>
              <a:rPr lang="en-US" sz="4600" dirty="0">
                <a:solidFill>
                  <a:schemeClr val="bg1"/>
                </a:solidFill>
                <a:latin typeface="HP001 5 hàng" pitchFamily="34" charset="0"/>
              </a:rPr>
              <a:t> </a:t>
            </a:r>
            <a:r>
              <a:rPr lang="en-US" sz="4600" dirty="0" err="1">
                <a:solidFill>
                  <a:schemeClr val="bg1"/>
                </a:solidFill>
                <a:latin typeface="HP001 5 hàng" pitchFamily="34" charset="0"/>
              </a:rPr>
              <a:t>động</a:t>
            </a:r>
            <a:endParaRPr lang="en-US" sz="4600" u="sng" dirty="0">
              <a:solidFill>
                <a:schemeClr val="bg1"/>
              </a:solidFill>
              <a:latin typeface="HP001 5 hàng" pitchFamily="34" charset="0"/>
            </a:endParaRPr>
          </a:p>
        </p:txBody>
      </p:sp>
      <p:sp>
        <p:nvSpPr>
          <p:cNvPr id="41" name="Text Box 7"/>
          <p:cNvSpPr txBox="1">
            <a:spLocks noChangeArrowheads="1"/>
          </p:cNvSpPr>
          <p:nvPr/>
        </p:nvSpPr>
        <p:spPr bwMode="auto">
          <a:xfrm>
            <a:off x="600849" y="3153077"/>
            <a:ext cx="3397250" cy="84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r>
              <a:rPr lang="en-US" sz="4600" b="1" dirty="0" err="1">
                <a:solidFill>
                  <a:srgbClr val="FF6600"/>
                </a:solidFill>
                <a:latin typeface="HP001 5 hàng" pitchFamily="34" charset="0"/>
              </a:rPr>
              <a:t>Động</a:t>
            </a:r>
            <a:r>
              <a:rPr lang="en-US" sz="4600" b="1" dirty="0">
                <a:solidFill>
                  <a:srgbClr val="FF6600"/>
                </a:solidFill>
                <a:latin typeface="HP001 5 hàng" pitchFamily="34" charset="0"/>
              </a:rPr>
              <a:t> </a:t>
            </a:r>
            <a:r>
              <a:rPr lang="en-US" sz="4600" b="1" dirty="0" err="1">
                <a:solidFill>
                  <a:srgbClr val="FF6600"/>
                </a:solidFill>
                <a:latin typeface="HP001 5 hàng" pitchFamily="34" charset="0"/>
              </a:rPr>
              <a:t>từ</a:t>
            </a:r>
            <a:endParaRPr lang="en-US" sz="4600" b="1" dirty="0">
              <a:solidFill>
                <a:srgbClr val="FF0000"/>
              </a:solidFill>
              <a:latin typeface="HP001 5 hàng" pitchFamily="34" charset="0"/>
              <a:ea typeface="MS PGothic" pitchFamily="34" charset="-128"/>
              <a:cs typeface="Arial" charset="0"/>
            </a:endParaRPr>
          </a:p>
        </p:txBody>
      </p:sp>
      <p:sp>
        <p:nvSpPr>
          <p:cNvPr id="42" name="Rectangle 8"/>
          <p:cNvSpPr>
            <a:spLocks noChangeArrowheads="1"/>
          </p:cNvSpPr>
          <p:nvPr/>
        </p:nvSpPr>
        <p:spPr bwMode="auto">
          <a:xfrm>
            <a:off x="4572058" y="4363365"/>
            <a:ext cx="62182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nchor="ctr"/>
          <a:lstStyle/>
          <a:p>
            <a:pPr defTabSz="1303172"/>
            <a:r>
              <a:rPr lang="en-US" sz="4600" b="1" dirty="0" err="1">
                <a:solidFill>
                  <a:schemeClr val="bg1"/>
                </a:solidFill>
                <a:latin typeface="HP001 5 hàng" pitchFamily="34" charset="0"/>
              </a:rPr>
              <a:t>Từ</a:t>
            </a:r>
            <a:r>
              <a:rPr lang="en-US" sz="4600" b="1" dirty="0">
                <a:solidFill>
                  <a:schemeClr val="bg1"/>
                </a:solidFill>
                <a:latin typeface="HP001 5 hàng" pitchFamily="34" charset="0"/>
              </a:rPr>
              <a:t> </a:t>
            </a:r>
            <a:r>
              <a:rPr lang="en-US" sz="4600" b="1" dirty="0" err="1">
                <a:solidFill>
                  <a:schemeClr val="bg1"/>
                </a:solidFill>
                <a:latin typeface="HP001 5 hàng" pitchFamily="34" charset="0"/>
              </a:rPr>
              <a:t>chỉ</a:t>
            </a:r>
            <a:r>
              <a:rPr lang="en-US" sz="4600" b="1" dirty="0">
                <a:solidFill>
                  <a:schemeClr val="bg1"/>
                </a:solidFill>
                <a:latin typeface="HP001 5 hàng" pitchFamily="34" charset="0"/>
              </a:rPr>
              <a:t> </a:t>
            </a:r>
            <a:r>
              <a:rPr lang="en-US" sz="4600" b="1" dirty="0" err="1">
                <a:solidFill>
                  <a:schemeClr val="bg1"/>
                </a:solidFill>
                <a:latin typeface="HP001 5 hàng" pitchFamily="34" charset="0"/>
              </a:rPr>
              <a:t>trạng</a:t>
            </a:r>
            <a:r>
              <a:rPr lang="en-US" sz="4600" b="1" dirty="0">
                <a:solidFill>
                  <a:schemeClr val="bg1"/>
                </a:solidFill>
                <a:latin typeface="HP001 5 hàng" pitchFamily="34" charset="0"/>
              </a:rPr>
              <a:t> </a:t>
            </a:r>
            <a:r>
              <a:rPr lang="en-US" sz="4600" b="1" dirty="0" err="1">
                <a:solidFill>
                  <a:schemeClr val="bg1"/>
                </a:solidFill>
                <a:latin typeface="HP001 5 hàng" pitchFamily="34" charset="0"/>
              </a:rPr>
              <a:t>thái</a:t>
            </a:r>
            <a:endParaRPr lang="en-US" sz="4600" b="1" dirty="0">
              <a:solidFill>
                <a:schemeClr val="bg1"/>
              </a:solidFill>
              <a:latin typeface="HP001 5 hàng" pitchFamily="34" charset="0"/>
              <a:ea typeface="MS PGothic" pitchFamily="34" charset="-128"/>
              <a:cs typeface="Arial" charset="0"/>
            </a:endParaRPr>
          </a:p>
        </p:txBody>
      </p:sp>
      <p:grpSp>
        <p:nvGrpSpPr>
          <p:cNvPr id="43" name="Group 26"/>
          <p:cNvGrpSpPr>
            <a:grpSpLocks/>
          </p:cNvGrpSpPr>
          <p:nvPr/>
        </p:nvGrpSpPr>
        <p:grpSpPr bwMode="auto">
          <a:xfrm>
            <a:off x="4193997" y="3184998"/>
            <a:ext cx="974725" cy="1371600"/>
            <a:chOff x="1440" y="2016"/>
            <a:chExt cx="384" cy="720"/>
          </a:xfrm>
        </p:grpSpPr>
        <p:sp>
          <p:nvSpPr>
            <p:cNvPr id="44" name="Line 9"/>
            <p:cNvSpPr>
              <a:spLocks noChangeShapeType="1"/>
            </p:cNvSpPr>
            <p:nvPr/>
          </p:nvSpPr>
          <p:spPr bwMode="auto">
            <a:xfrm flipV="1">
              <a:off x="1440" y="2016"/>
              <a:ext cx="384" cy="288"/>
            </a:xfrm>
            <a:prstGeom prst="line">
              <a:avLst/>
            </a:prstGeom>
            <a:noFill/>
            <a:ln w="57150">
              <a:solidFill>
                <a:srgbClr val="00FF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b="1" kern="0">
                <a:solidFill>
                  <a:sysClr val="windowText" lastClr="000000"/>
                </a:solidFill>
              </a:endParaRPr>
            </a:p>
          </p:txBody>
        </p:sp>
        <p:sp>
          <p:nvSpPr>
            <p:cNvPr id="45" name="Line 10"/>
            <p:cNvSpPr>
              <a:spLocks noChangeShapeType="1"/>
            </p:cNvSpPr>
            <p:nvPr/>
          </p:nvSpPr>
          <p:spPr bwMode="auto">
            <a:xfrm>
              <a:off x="1440" y="2400"/>
              <a:ext cx="336" cy="336"/>
            </a:xfrm>
            <a:prstGeom prst="line">
              <a:avLst/>
            </a:prstGeom>
            <a:noFill/>
            <a:ln w="57150">
              <a:solidFill>
                <a:srgbClr val="00FF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b="1" kern="0">
                <a:solidFill>
                  <a:sysClr val="windowText" lastClr="000000"/>
                </a:solidFill>
              </a:endParaRPr>
            </a:p>
          </p:txBody>
        </p:sp>
      </p:grpSp>
      <p:sp>
        <p:nvSpPr>
          <p:cNvPr id="46" name="Text Box 23"/>
          <p:cNvSpPr txBox="1">
            <a:spLocks noChangeArrowheads="1"/>
          </p:cNvSpPr>
          <p:nvPr/>
        </p:nvSpPr>
        <p:spPr bwMode="auto">
          <a:xfrm>
            <a:off x="11024743" y="3576046"/>
            <a:ext cx="3698875" cy="870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defTabSz="1303172" eaLnBrk="1" fontAlgn="auto" hangingPunct="1">
              <a:spcBef>
                <a:spcPct val="50000"/>
              </a:spcBef>
              <a:spcAft>
                <a:spcPts val="0"/>
              </a:spcAft>
            </a:pPr>
            <a:r>
              <a:rPr lang="en-US" sz="4800" b="1" kern="0" dirty="0" err="1">
                <a:solidFill>
                  <a:schemeClr val="tx1">
                    <a:lumMod val="75000"/>
                  </a:schemeClr>
                </a:solidFill>
                <a:latin typeface="HP001 5 hàng" pitchFamily="34" charset="0"/>
              </a:rPr>
              <a:t>của</a:t>
            </a:r>
            <a:r>
              <a:rPr lang="en-US" sz="4800" b="1" kern="0" dirty="0">
                <a:solidFill>
                  <a:schemeClr val="tx1">
                    <a:lumMod val="75000"/>
                  </a:schemeClr>
                </a:solidFill>
                <a:latin typeface="HP001 5 hàng" pitchFamily="34" charset="0"/>
              </a:rPr>
              <a:t> </a:t>
            </a:r>
            <a:r>
              <a:rPr lang="en-US" sz="4800" b="1" kern="0" dirty="0" err="1">
                <a:solidFill>
                  <a:schemeClr val="tx1">
                    <a:lumMod val="75000"/>
                  </a:schemeClr>
                </a:solidFill>
                <a:latin typeface="HP001 5 hàng" pitchFamily="34" charset="0"/>
              </a:rPr>
              <a:t>sự</a:t>
            </a:r>
            <a:r>
              <a:rPr lang="en-US" sz="4800" b="1" kern="0" dirty="0">
                <a:solidFill>
                  <a:schemeClr val="tx1">
                    <a:lumMod val="75000"/>
                  </a:schemeClr>
                </a:solidFill>
                <a:latin typeface="HP001 5 hàng" pitchFamily="34" charset="0"/>
              </a:rPr>
              <a:t> </a:t>
            </a:r>
            <a:r>
              <a:rPr lang="en-US" sz="4800" b="1" kern="0" dirty="0" err="1">
                <a:solidFill>
                  <a:schemeClr val="tx1">
                    <a:lumMod val="75000"/>
                  </a:schemeClr>
                </a:solidFill>
                <a:latin typeface="HP001 5 hàng" pitchFamily="34" charset="0"/>
              </a:rPr>
              <a:t>vật</a:t>
            </a:r>
            <a:endParaRPr lang="en-US" sz="4800" b="1" kern="0" dirty="0">
              <a:solidFill>
                <a:schemeClr val="tx1">
                  <a:lumMod val="75000"/>
                </a:schemeClr>
              </a:solidFill>
              <a:latin typeface="HP001 5 hàng" pitchFamily="34" charset="0"/>
              <a:ea typeface="MS PGothic" pitchFamily="34" charset="-128"/>
              <a:cs typeface="Arial" charset="0"/>
            </a:endParaRPr>
          </a:p>
        </p:txBody>
      </p:sp>
      <p:sp>
        <p:nvSpPr>
          <p:cNvPr id="47" name="Line 24"/>
          <p:cNvSpPr>
            <a:spLocks noChangeShapeType="1"/>
          </p:cNvSpPr>
          <p:nvPr/>
        </p:nvSpPr>
        <p:spPr bwMode="auto">
          <a:xfrm>
            <a:off x="10071582" y="3026770"/>
            <a:ext cx="1279246" cy="889748"/>
          </a:xfrm>
          <a:prstGeom prst="line">
            <a:avLst/>
          </a:prstGeom>
          <a:noFill/>
          <a:ln w="57150">
            <a:solidFill>
              <a:srgbClr val="FFFF00"/>
            </a:solidFill>
            <a:round/>
            <a:headEnd/>
            <a:tailEnd type="triangle" w="med" len="med"/>
          </a:ln>
          <a:extLst>
            <a:ext uri="{909E8E84-426E-40DD-AFC4-6F175D3DCCD1}">
              <a14:hiddenFill xmlns:a14="http://schemas.microsoft.com/office/drawing/2010/main">
                <a:noFill/>
              </a14:hiddenFill>
            </a:ext>
          </a:extLst>
        </p:spPr>
        <p:txBody>
          <a:bodyPr lIns="91210" tIns="45592" rIns="91210" bIns="45592"/>
          <a:lstStyle/>
          <a:p>
            <a:pPr fontAlgn="auto">
              <a:spcBef>
                <a:spcPts val="0"/>
              </a:spcBef>
              <a:spcAft>
                <a:spcPts val="0"/>
              </a:spcAft>
            </a:pPr>
            <a:endParaRPr lang="en-US" sz="1800" b="1" kern="0">
              <a:solidFill>
                <a:sysClr val="windowText" lastClr="000000"/>
              </a:solidFill>
            </a:endParaRPr>
          </a:p>
        </p:txBody>
      </p:sp>
      <p:sp>
        <p:nvSpPr>
          <p:cNvPr id="48" name="Line 25"/>
          <p:cNvSpPr>
            <a:spLocks noChangeShapeType="1"/>
          </p:cNvSpPr>
          <p:nvPr/>
        </p:nvSpPr>
        <p:spPr bwMode="auto">
          <a:xfrm flipV="1">
            <a:off x="10042924" y="4223889"/>
            <a:ext cx="1297200" cy="729110"/>
          </a:xfrm>
          <a:prstGeom prst="line">
            <a:avLst/>
          </a:prstGeom>
          <a:noFill/>
          <a:ln w="57150">
            <a:solidFill>
              <a:srgbClr val="FFFF00"/>
            </a:solidFill>
            <a:round/>
            <a:headEnd/>
            <a:tailEnd type="triangle" w="med" len="med"/>
          </a:ln>
          <a:extLst>
            <a:ext uri="{909E8E84-426E-40DD-AFC4-6F175D3DCCD1}">
              <a14:hiddenFill xmlns:a14="http://schemas.microsoft.com/office/drawing/2010/main">
                <a:noFill/>
              </a14:hiddenFill>
            </a:ext>
          </a:extLst>
        </p:spPr>
        <p:txBody>
          <a:bodyPr lIns="91210" tIns="45592" rIns="91210" bIns="45592"/>
          <a:lstStyle/>
          <a:p>
            <a:pPr fontAlgn="auto">
              <a:spcBef>
                <a:spcPts val="0"/>
              </a:spcBef>
              <a:spcAft>
                <a:spcPts val="0"/>
              </a:spcAft>
            </a:pPr>
            <a:endParaRPr lang="en-US" sz="1800" b="1" kern="0">
              <a:solidFill>
                <a:sysClr val="windowText" lastClr="000000"/>
              </a:solidFill>
            </a:endParaRPr>
          </a:p>
        </p:txBody>
      </p:sp>
      <p:grpSp>
        <p:nvGrpSpPr>
          <p:cNvPr id="49" name="Group 8"/>
          <p:cNvGrpSpPr>
            <a:grpSpLocks/>
          </p:cNvGrpSpPr>
          <p:nvPr/>
        </p:nvGrpSpPr>
        <p:grpSpPr bwMode="auto">
          <a:xfrm>
            <a:off x="0" y="0"/>
            <a:ext cx="14630400" cy="8229600"/>
            <a:chOff x="672" y="0"/>
            <a:chExt cx="5760" cy="4320"/>
          </a:xfrm>
        </p:grpSpPr>
        <p:pic>
          <p:nvPicPr>
            <p:cNvPr id="50" name="Picture 9" descr="BD21325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2" y="4176"/>
              <a:ext cx="5760" cy="144"/>
            </a:xfrm>
            <a:prstGeom prst="rect">
              <a:avLst/>
            </a:prstGeom>
            <a:gradFill rotWithShape="1">
              <a:gsLst>
                <a:gs pos="0">
                  <a:srgbClr val="FF00FF"/>
                </a:gs>
                <a:gs pos="50000">
                  <a:srgbClr val="FFFFFF"/>
                </a:gs>
                <a:gs pos="100000">
                  <a:srgbClr val="FF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1" name="Picture 10" descr="BD21325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2" y="0"/>
              <a:ext cx="5760" cy="144"/>
            </a:xfrm>
            <a:prstGeom prst="rect">
              <a:avLst/>
            </a:prstGeom>
            <a:gradFill rotWithShape="1">
              <a:gsLst>
                <a:gs pos="0">
                  <a:srgbClr val="FF00FF"/>
                </a:gs>
                <a:gs pos="50000">
                  <a:srgbClr val="FFFFFF"/>
                </a:gs>
                <a:gs pos="100000">
                  <a:srgbClr val="FF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2" name="Picture 11" descr="BD2132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8" y="144"/>
              <a:ext cx="144" cy="3984"/>
            </a:xfrm>
            <a:prstGeom prst="rect">
              <a:avLst/>
            </a:prstGeom>
            <a:gradFill rotWithShape="1">
              <a:gsLst>
                <a:gs pos="0">
                  <a:srgbClr val="FF00FF"/>
                </a:gs>
                <a:gs pos="50000">
                  <a:srgbClr val="FFFFFF"/>
                </a:gs>
                <a:gs pos="100000">
                  <a:srgbClr val="FF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 name="Picture 12" descr="BD2132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2" y="0"/>
              <a:ext cx="153" cy="4224"/>
            </a:xfrm>
            <a:prstGeom prst="rect">
              <a:avLst/>
            </a:prstGeom>
            <a:gradFill rotWithShape="1">
              <a:gsLst>
                <a:gs pos="0">
                  <a:srgbClr val="FF00FF"/>
                </a:gs>
                <a:gs pos="50000">
                  <a:srgbClr val="FFFFFF"/>
                </a:gs>
                <a:gs pos="100000">
                  <a:srgbClr val="FF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pic>
      </p:grpSp>
      <p:grpSp>
        <p:nvGrpSpPr>
          <p:cNvPr id="54" name="Google Shape;1362;p51"/>
          <p:cNvGrpSpPr>
            <a:grpSpLocks/>
          </p:cNvGrpSpPr>
          <p:nvPr/>
        </p:nvGrpSpPr>
        <p:grpSpPr bwMode="auto">
          <a:xfrm>
            <a:off x="9202798" y="5597411"/>
            <a:ext cx="5655289" cy="2661514"/>
            <a:chOff x="5749265" y="3166956"/>
            <a:chExt cx="2672670" cy="1552901"/>
          </a:xfrm>
        </p:grpSpPr>
        <p:sp>
          <p:nvSpPr>
            <p:cNvPr id="55" name="Google Shape;1363;p51"/>
            <p:cNvSpPr/>
            <p:nvPr/>
          </p:nvSpPr>
          <p:spPr>
            <a:xfrm>
              <a:off x="5785823" y="3337815"/>
              <a:ext cx="2258159" cy="1377998"/>
            </a:xfrm>
            <a:custGeom>
              <a:avLst/>
              <a:gdLst/>
              <a:ahLst/>
              <a:cxnLst/>
              <a:rect l="l" t="t" r="r" b="b"/>
              <a:pathLst>
                <a:path w="57009" h="34798" extrusionOk="0">
                  <a:moveTo>
                    <a:pt x="34631" y="1"/>
                  </a:moveTo>
                  <a:cubicBezTo>
                    <a:pt x="24254" y="1"/>
                    <a:pt x="21254" y="7793"/>
                    <a:pt x="11207" y="12996"/>
                  </a:cubicBezTo>
                  <a:cubicBezTo>
                    <a:pt x="0" y="18794"/>
                    <a:pt x="799" y="30708"/>
                    <a:pt x="2566" y="34797"/>
                  </a:cubicBezTo>
                  <a:lnTo>
                    <a:pt x="55703" y="34797"/>
                  </a:lnTo>
                  <a:cubicBezTo>
                    <a:pt x="47555" y="21812"/>
                    <a:pt x="57009" y="3233"/>
                    <a:pt x="38528" y="326"/>
                  </a:cubicBezTo>
                  <a:cubicBezTo>
                    <a:pt x="37117" y="104"/>
                    <a:pt x="35825" y="1"/>
                    <a:pt x="34631" y="1"/>
                  </a:cubicBezTo>
                  <a:close/>
                </a:path>
              </a:pathLst>
            </a:custGeom>
            <a:gradFill>
              <a:gsLst>
                <a:gs pos="0">
                  <a:srgbClr val="EEC9C3"/>
                </a:gs>
                <a:gs pos="100000">
                  <a:srgbClr val="FF8C8C"/>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56" name="Google Shape;1364;p51"/>
            <p:cNvSpPr/>
            <p:nvPr/>
          </p:nvSpPr>
          <p:spPr>
            <a:xfrm>
              <a:off x="6337005" y="3223572"/>
              <a:ext cx="649607" cy="1492241"/>
            </a:xfrm>
            <a:custGeom>
              <a:avLst/>
              <a:gdLst/>
              <a:ahLst/>
              <a:cxnLst/>
              <a:rect l="l" t="t" r="r" b="b"/>
              <a:pathLst>
                <a:path w="12980" h="29816" extrusionOk="0">
                  <a:moveTo>
                    <a:pt x="6570" y="0"/>
                  </a:moveTo>
                  <a:lnTo>
                    <a:pt x="12" y="3861"/>
                  </a:lnTo>
                  <a:lnTo>
                    <a:pt x="12" y="3861"/>
                  </a:lnTo>
                  <a:cubicBezTo>
                    <a:pt x="5" y="3849"/>
                    <a:pt x="1" y="3842"/>
                    <a:pt x="0" y="3841"/>
                  </a:cubicBezTo>
                  <a:lnTo>
                    <a:pt x="0" y="3841"/>
                  </a:lnTo>
                  <a:lnTo>
                    <a:pt x="11" y="3861"/>
                  </a:lnTo>
                  <a:lnTo>
                    <a:pt x="12" y="3861"/>
                  </a:lnTo>
                  <a:lnTo>
                    <a:pt x="12" y="3861"/>
                  </a:lnTo>
                  <a:cubicBezTo>
                    <a:pt x="139" y="4090"/>
                    <a:pt x="1327" y="6288"/>
                    <a:pt x="2546" y="10458"/>
                  </a:cubicBezTo>
                  <a:cubicBezTo>
                    <a:pt x="3694" y="14389"/>
                    <a:pt x="5097" y="20895"/>
                    <a:pt x="5366" y="29815"/>
                  </a:cubicBezTo>
                  <a:lnTo>
                    <a:pt x="12980" y="29815"/>
                  </a:lnTo>
                  <a:cubicBezTo>
                    <a:pt x="12429" y="10176"/>
                    <a:pt x="6812" y="409"/>
                    <a:pt x="6570"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57" name="Google Shape;1365;p51"/>
            <p:cNvSpPr/>
            <p:nvPr/>
          </p:nvSpPr>
          <p:spPr>
            <a:xfrm>
              <a:off x="6527669" y="3383311"/>
              <a:ext cx="293589" cy="1336546"/>
            </a:xfrm>
            <a:custGeom>
              <a:avLst/>
              <a:gdLst/>
              <a:ahLst/>
              <a:cxnLst/>
              <a:rect l="l" t="t" r="r" b="b"/>
              <a:pathLst>
                <a:path w="5866" h="26707" extrusionOk="0">
                  <a:moveTo>
                    <a:pt x="97" y="0"/>
                  </a:moveTo>
                  <a:cubicBezTo>
                    <a:pt x="84" y="0"/>
                    <a:pt x="70" y="4"/>
                    <a:pt x="58" y="11"/>
                  </a:cubicBezTo>
                  <a:cubicBezTo>
                    <a:pt x="17" y="31"/>
                    <a:pt x="0" y="82"/>
                    <a:pt x="24" y="122"/>
                  </a:cubicBezTo>
                  <a:cubicBezTo>
                    <a:pt x="64" y="195"/>
                    <a:pt x="3996" y="7672"/>
                    <a:pt x="5698" y="26630"/>
                  </a:cubicBezTo>
                  <a:cubicBezTo>
                    <a:pt x="5701" y="26674"/>
                    <a:pt x="5738" y="26707"/>
                    <a:pt x="5778" y="26707"/>
                  </a:cubicBezTo>
                  <a:cubicBezTo>
                    <a:pt x="5782" y="26707"/>
                    <a:pt x="5785" y="26707"/>
                    <a:pt x="5789" y="26704"/>
                  </a:cubicBezTo>
                  <a:cubicBezTo>
                    <a:pt x="5832" y="26701"/>
                    <a:pt x="5865" y="26660"/>
                    <a:pt x="5862" y="26617"/>
                  </a:cubicBezTo>
                  <a:cubicBezTo>
                    <a:pt x="4973" y="16689"/>
                    <a:pt x="3476" y="9995"/>
                    <a:pt x="2374" y="6131"/>
                  </a:cubicBezTo>
                  <a:cubicBezTo>
                    <a:pt x="1179" y="1935"/>
                    <a:pt x="182" y="62"/>
                    <a:pt x="172" y="45"/>
                  </a:cubicBezTo>
                  <a:cubicBezTo>
                    <a:pt x="156" y="17"/>
                    <a:pt x="127" y="0"/>
                    <a:pt x="97"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58" name="Google Shape;1366;p51"/>
            <p:cNvSpPr/>
            <p:nvPr/>
          </p:nvSpPr>
          <p:spPr>
            <a:xfrm>
              <a:off x="6933181" y="4478227"/>
              <a:ext cx="81552" cy="192091"/>
            </a:xfrm>
            <a:custGeom>
              <a:avLst/>
              <a:gdLst/>
              <a:ahLst/>
              <a:cxnLst/>
              <a:rect l="l" t="t" r="r" b="b"/>
              <a:pathLst>
                <a:path w="1629" h="3841" extrusionOk="0">
                  <a:moveTo>
                    <a:pt x="1629" y="0"/>
                  </a:moveTo>
                  <a:lnTo>
                    <a:pt x="182" y="913"/>
                  </a:lnTo>
                  <a:cubicBezTo>
                    <a:pt x="1" y="2975"/>
                    <a:pt x="1" y="3807"/>
                    <a:pt x="1" y="3807"/>
                  </a:cubicBezTo>
                  <a:lnTo>
                    <a:pt x="884" y="3841"/>
                  </a:lnTo>
                  <a:lnTo>
                    <a:pt x="1629" y="0"/>
                  </a:ln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59" name="Google Shape;1367;p51"/>
            <p:cNvSpPr/>
            <p:nvPr/>
          </p:nvSpPr>
          <p:spPr>
            <a:xfrm>
              <a:off x="6852754" y="4669307"/>
              <a:ext cx="129359" cy="46506"/>
            </a:xfrm>
            <a:custGeom>
              <a:avLst/>
              <a:gdLst/>
              <a:ahLst/>
              <a:cxnLst/>
              <a:rect l="l" t="t" r="r" b="b"/>
              <a:pathLst>
                <a:path w="2586" h="934" extrusionOk="0">
                  <a:moveTo>
                    <a:pt x="1606" y="0"/>
                  </a:moveTo>
                  <a:lnTo>
                    <a:pt x="1" y="933"/>
                  </a:lnTo>
                  <a:lnTo>
                    <a:pt x="2585" y="933"/>
                  </a:lnTo>
                  <a:lnTo>
                    <a:pt x="2489" y="34"/>
                  </a:lnTo>
                  <a:lnTo>
                    <a:pt x="1606"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0" name="Google Shape;1368;p51"/>
            <p:cNvSpPr/>
            <p:nvPr/>
          </p:nvSpPr>
          <p:spPr>
            <a:xfrm>
              <a:off x="7133969" y="3342871"/>
              <a:ext cx="910575" cy="1372942"/>
            </a:xfrm>
            <a:custGeom>
              <a:avLst/>
              <a:gdLst/>
              <a:ahLst/>
              <a:cxnLst/>
              <a:rect l="l" t="t" r="r" b="b"/>
              <a:pathLst>
                <a:path w="18196" h="27423" extrusionOk="0">
                  <a:moveTo>
                    <a:pt x="12452" y="1"/>
                  </a:moveTo>
                  <a:cubicBezTo>
                    <a:pt x="12320" y="148"/>
                    <a:pt x="9249" y="3697"/>
                    <a:pt x="6201" y="8841"/>
                  </a:cubicBezTo>
                  <a:cubicBezTo>
                    <a:pt x="2185" y="15612"/>
                    <a:pt x="104" y="21856"/>
                    <a:pt x="0" y="27422"/>
                  </a:cubicBezTo>
                  <a:lnTo>
                    <a:pt x="7611" y="27422"/>
                  </a:lnTo>
                  <a:cubicBezTo>
                    <a:pt x="7886" y="17011"/>
                    <a:pt x="18089" y="5111"/>
                    <a:pt x="18196" y="4990"/>
                  </a:cubicBezTo>
                  <a:lnTo>
                    <a:pt x="15322" y="2495"/>
                  </a:lnTo>
                  <a:lnTo>
                    <a:pt x="12452" y="1"/>
                  </a:lnTo>
                  <a:close/>
                </a:path>
              </a:pathLst>
            </a:custGeom>
            <a:gradFill>
              <a:gsLst>
                <a:gs pos="0">
                  <a:srgbClr val="7E719E"/>
                </a:gs>
                <a:gs pos="100000">
                  <a:srgbClr val="423A64"/>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1" name="Google Shape;1369;p51"/>
            <p:cNvSpPr/>
            <p:nvPr/>
          </p:nvSpPr>
          <p:spPr>
            <a:xfrm>
              <a:off x="7298761" y="3555181"/>
              <a:ext cx="537121" cy="1164676"/>
            </a:xfrm>
            <a:custGeom>
              <a:avLst/>
              <a:gdLst/>
              <a:ahLst/>
              <a:cxnLst/>
              <a:rect l="l" t="t" r="r" b="b"/>
              <a:pathLst>
                <a:path w="10730" h="23271" extrusionOk="0">
                  <a:moveTo>
                    <a:pt x="10636" y="1"/>
                  </a:moveTo>
                  <a:cubicBezTo>
                    <a:pt x="10612" y="1"/>
                    <a:pt x="10587" y="12"/>
                    <a:pt x="10572" y="33"/>
                  </a:cubicBezTo>
                  <a:cubicBezTo>
                    <a:pt x="10545" y="60"/>
                    <a:pt x="8125" y="3095"/>
                    <a:pt x="5623" y="7443"/>
                  </a:cubicBezTo>
                  <a:cubicBezTo>
                    <a:pt x="3314" y="11454"/>
                    <a:pt x="467" y="17443"/>
                    <a:pt x="3" y="23181"/>
                  </a:cubicBezTo>
                  <a:cubicBezTo>
                    <a:pt x="0" y="23224"/>
                    <a:pt x="34" y="23265"/>
                    <a:pt x="81" y="23268"/>
                  </a:cubicBezTo>
                  <a:cubicBezTo>
                    <a:pt x="84" y="23271"/>
                    <a:pt x="84" y="23271"/>
                    <a:pt x="88" y="23271"/>
                  </a:cubicBezTo>
                  <a:cubicBezTo>
                    <a:pt x="131" y="23271"/>
                    <a:pt x="168" y="23238"/>
                    <a:pt x="172" y="23194"/>
                  </a:cubicBezTo>
                  <a:cubicBezTo>
                    <a:pt x="628" y="17490"/>
                    <a:pt x="3468" y="11524"/>
                    <a:pt x="5768" y="7526"/>
                  </a:cubicBezTo>
                  <a:cubicBezTo>
                    <a:pt x="8259" y="3188"/>
                    <a:pt x="10676" y="167"/>
                    <a:pt x="10699" y="137"/>
                  </a:cubicBezTo>
                  <a:cubicBezTo>
                    <a:pt x="10730" y="100"/>
                    <a:pt x="10723" y="46"/>
                    <a:pt x="10686" y="19"/>
                  </a:cubicBezTo>
                  <a:cubicBezTo>
                    <a:pt x="10672" y="7"/>
                    <a:pt x="10654" y="1"/>
                    <a:pt x="10636"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2" name="Google Shape;1370;p51"/>
            <p:cNvSpPr/>
            <p:nvPr/>
          </p:nvSpPr>
          <p:spPr>
            <a:xfrm>
              <a:off x="7407873" y="3983847"/>
              <a:ext cx="64679" cy="172881"/>
            </a:xfrm>
            <a:custGeom>
              <a:avLst/>
              <a:gdLst/>
              <a:ahLst/>
              <a:cxnLst/>
              <a:rect l="l" t="t" r="r" b="b"/>
              <a:pathLst>
                <a:path w="1290" h="3446" extrusionOk="0">
                  <a:moveTo>
                    <a:pt x="93" y="1"/>
                  </a:moveTo>
                  <a:cubicBezTo>
                    <a:pt x="85" y="1"/>
                    <a:pt x="76" y="2"/>
                    <a:pt x="68" y="5"/>
                  </a:cubicBezTo>
                  <a:cubicBezTo>
                    <a:pt x="24" y="22"/>
                    <a:pt x="1" y="68"/>
                    <a:pt x="17" y="112"/>
                  </a:cubicBezTo>
                  <a:lnTo>
                    <a:pt x="1115" y="3389"/>
                  </a:lnTo>
                  <a:cubicBezTo>
                    <a:pt x="1129" y="3422"/>
                    <a:pt x="1159" y="3446"/>
                    <a:pt x="1196" y="3446"/>
                  </a:cubicBezTo>
                  <a:cubicBezTo>
                    <a:pt x="1202" y="3446"/>
                    <a:pt x="1213" y="3446"/>
                    <a:pt x="1222" y="3442"/>
                  </a:cubicBezTo>
                  <a:cubicBezTo>
                    <a:pt x="1266" y="3426"/>
                    <a:pt x="1290" y="3378"/>
                    <a:pt x="1273" y="3335"/>
                  </a:cubicBezTo>
                  <a:lnTo>
                    <a:pt x="175" y="58"/>
                  </a:lnTo>
                  <a:cubicBezTo>
                    <a:pt x="161" y="23"/>
                    <a:pt x="128" y="1"/>
                    <a:pt x="93"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3" name="Google Shape;1371;p51"/>
            <p:cNvSpPr/>
            <p:nvPr/>
          </p:nvSpPr>
          <p:spPr>
            <a:xfrm>
              <a:off x="5749265" y="3660326"/>
              <a:ext cx="799776" cy="1055487"/>
            </a:xfrm>
            <a:custGeom>
              <a:avLst/>
              <a:gdLst/>
              <a:ahLst/>
              <a:cxnLst/>
              <a:rect l="l" t="t" r="r" b="b"/>
              <a:pathLst>
                <a:path w="15985" h="21081" extrusionOk="0">
                  <a:moveTo>
                    <a:pt x="7349" y="1"/>
                  </a:moveTo>
                  <a:lnTo>
                    <a:pt x="0" y="1975"/>
                  </a:lnTo>
                  <a:cubicBezTo>
                    <a:pt x="128" y="2448"/>
                    <a:pt x="2609" y="11569"/>
                    <a:pt x="7366" y="21080"/>
                  </a:cubicBezTo>
                  <a:lnTo>
                    <a:pt x="15984" y="21080"/>
                  </a:lnTo>
                  <a:cubicBezTo>
                    <a:pt x="10425" y="11237"/>
                    <a:pt x="7400" y="195"/>
                    <a:pt x="7349" y="1"/>
                  </a:cubicBezTo>
                  <a:close/>
                </a:path>
              </a:pathLst>
            </a:custGeom>
            <a:gradFill>
              <a:gsLst>
                <a:gs pos="0">
                  <a:srgbClr val="7E719E"/>
                </a:gs>
                <a:gs pos="100000">
                  <a:srgbClr val="423A64"/>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4" name="Google Shape;1372;p51"/>
            <p:cNvSpPr/>
            <p:nvPr/>
          </p:nvSpPr>
          <p:spPr>
            <a:xfrm>
              <a:off x="5965238" y="3799844"/>
              <a:ext cx="376266" cy="920013"/>
            </a:xfrm>
            <a:custGeom>
              <a:avLst/>
              <a:gdLst/>
              <a:ahLst/>
              <a:cxnLst/>
              <a:rect l="l" t="t" r="r" b="b"/>
              <a:pathLst>
                <a:path w="7521" h="18387" extrusionOk="0">
                  <a:moveTo>
                    <a:pt x="94" y="0"/>
                  </a:moveTo>
                  <a:cubicBezTo>
                    <a:pt x="86" y="0"/>
                    <a:pt x="79" y="1"/>
                    <a:pt x="71" y="4"/>
                  </a:cubicBezTo>
                  <a:cubicBezTo>
                    <a:pt x="27" y="13"/>
                    <a:pt x="1" y="57"/>
                    <a:pt x="11" y="101"/>
                  </a:cubicBezTo>
                  <a:cubicBezTo>
                    <a:pt x="37" y="222"/>
                    <a:pt x="2908" y="12257"/>
                    <a:pt x="7360" y="18351"/>
                  </a:cubicBezTo>
                  <a:cubicBezTo>
                    <a:pt x="7376" y="18374"/>
                    <a:pt x="7400" y="18387"/>
                    <a:pt x="7426" y="18387"/>
                  </a:cubicBezTo>
                  <a:cubicBezTo>
                    <a:pt x="7443" y="18387"/>
                    <a:pt x="7460" y="18381"/>
                    <a:pt x="7477" y="18371"/>
                  </a:cubicBezTo>
                  <a:cubicBezTo>
                    <a:pt x="7514" y="18343"/>
                    <a:pt x="7521" y="18290"/>
                    <a:pt x="7494" y="18253"/>
                  </a:cubicBezTo>
                  <a:cubicBezTo>
                    <a:pt x="3063" y="12187"/>
                    <a:pt x="202" y="185"/>
                    <a:pt x="172" y="64"/>
                  </a:cubicBezTo>
                  <a:cubicBezTo>
                    <a:pt x="164" y="28"/>
                    <a:pt x="131" y="0"/>
                    <a:pt x="94"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5" name="Google Shape;1373;p51"/>
            <p:cNvSpPr/>
            <p:nvPr/>
          </p:nvSpPr>
          <p:spPr>
            <a:xfrm>
              <a:off x="7473115" y="3921164"/>
              <a:ext cx="948820" cy="794649"/>
            </a:xfrm>
            <a:custGeom>
              <a:avLst/>
              <a:gdLst/>
              <a:ahLst/>
              <a:cxnLst/>
              <a:rect l="l" t="t" r="r" b="b"/>
              <a:pathLst>
                <a:path w="18959" h="15884" extrusionOk="0">
                  <a:moveTo>
                    <a:pt x="11731" y="1"/>
                  </a:moveTo>
                  <a:lnTo>
                    <a:pt x="11727" y="10"/>
                  </a:lnTo>
                  <a:lnTo>
                    <a:pt x="11728" y="11"/>
                  </a:lnTo>
                  <a:lnTo>
                    <a:pt x="11728" y="11"/>
                  </a:lnTo>
                  <a:cubicBezTo>
                    <a:pt x="11730" y="5"/>
                    <a:pt x="11731" y="2"/>
                    <a:pt x="11731" y="1"/>
                  </a:cubicBezTo>
                  <a:close/>
                  <a:moveTo>
                    <a:pt x="11728" y="11"/>
                  </a:moveTo>
                  <a:cubicBezTo>
                    <a:pt x="11604" y="376"/>
                    <a:pt x="8241" y="9967"/>
                    <a:pt x="1" y="15883"/>
                  </a:cubicBezTo>
                  <a:lnTo>
                    <a:pt x="11103" y="15883"/>
                  </a:lnTo>
                  <a:cubicBezTo>
                    <a:pt x="16595" y="9428"/>
                    <a:pt x="18831" y="2770"/>
                    <a:pt x="18959" y="2381"/>
                  </a:cubicBezTo>
                  <a:lnTo>
                    <a:pt x="11728" y="11"/>
                  </a:ln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6" name="Google Shape;1374;p51"/>
            <p:cNvSpPr/>
            <p:nvPr/>
          </p:nvSpPr>
          <p:spPr>
            <a:xfrm>
              <a:off x="5756577" y="4332642"/>
              <a:ext cx="888640" cy="383171"/>
            </a:xfrm>
            <a:custGeom>
              <a:avLst/>
              <a:gdLst/>
              <a:ahLst/>
              <a:cxnLst/>
              <a:rect l="l" t="t" r="r" b="b"/>
              <a:pathLst>
                <a:path w="17750" h="7652" extrusionOk="0">
                  <a:moveTo>
                    <a:pt x="5719" y="1"/>
                  </a:moveTo>
                  <a:cubicBezTo>
                    <a:pt x="4860" y="1"/>
                    <a:pt x="3930" y="199"/>
                    <a:pt x="2881" y="826"/>
                  </a:cubicBezTo>
                  <a:cubicBezTo>
                    <a:pt x="0" y="2552"/>
                    <a:pt x="74" y="5526"/>
                    <a:pt x="1417" y="7651"/>
                  </a:cubicBezTo>
                  <a:lnTo>
                    <a:pt x="15773" y="7651"/>
                  </a:lnTo>
                  <a:cubicBezTo>
                    <a:pt x="15773" y="7651"/>
                    <a:pt x="17750" y="4062"/>
                    <a:pt x="16642" y="1938"/>
                  </a:cubicBezTo>
                  <a:cubicBezTo>
                    <a:pt x="15993" y="697"/>
                    <a:pt x="14486" y="430"/>
                    <a:pt x="12931" y="430"/>
                  </a:cubicBezTo>
                  <a:cubicBezTo>
                    <a:pt x="11822" y="430"/>
                    <a:pt x="10688" y="566"/>
                    <a:pt x="9823" y="581"/>
                  </a:cubicBezTo>
                  <a:cubicBezTo>
                    <a:pt x="9798" y="581"/>
                    <a:pt x="9772" y="582"/>
                    <a:pt x="9747" y="582"/>
                  </a:cubicBezTo>
                  <a:cubicBezTo>
                    <a:pt x="8453" y="582"/>
                    <a:pt x="7190" y="1"/>
                    <a:pt x="5719" y="1"/>
                  </a:cubicBez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7" name="Google Shape;1375;p51"/>
            <p:cNvSpPr/>
            <p:nvPr/>
          </p:nvSpPr>
          <p:spPr>
            <a:xfrm>
              <a:off x="7770640" y="4105167"/>
              <a:ext cx="464005" cy="614690"/>
            </a:xfrm>
            <a:custGeom>
              <a:avLst/>
              <a:gdLst/>
              <a:ahLst/>
              <a:cxnLst/>
              <a:rect l="l" t="t" r="r" b="b"/>
              <a:pathLst>
                <a:path w="9271" h="12279" extrusionOk="0">
                  <a:moveTo>
                    <a:pt x="9174" y="0"/>
                  </a:moveTo>
                  <a:cubicBezTo>
                    <a:pt x="9143" y="0"/>
                    <a:pt x="9113" y="18"/>
                    <a:pt x="9098" y="49"/>
                  </a:cubicBezTo>
                  <a:cubicBezTo>
                    <a:pt x="9069" y="117"/>
                    <a:pt x="5889" y="6834"/>
                    <a:pt x="37" y="12132"/>
                  </a:cubicBezTo>
                  <a:cubicBezTo>
                    <a:pt x="4" y="12165"/>
                    <a:pt x="0" y="12215"/>
                    <a:pt x="31" y="12249"/>
                  </a:cubicBezTo>
                  <a:cubicBezTo>
                    <a:pt x="48" y="12269"/>
                    <a:pt x="71" y="12279"/>
                    <a:pt x="91" y="12279"/>
                  </a:cubicBezTo>
                  <a:cubicBezTo>
                    <a:pt x="111" y="12279"/>
                    <a:pt x="132" y="12269"/>
                    <a:pt x="148" y="12256"/>
                  </a:cubicBezTo>
                  <a:cubicBezTo>
                    <a:pt x="6027" y="6935"/>
                    <a:pt x="9219" y="187"/>
                    <a:pt x="9250" y="120"/>
                  </a:cubicBezTo>
                  <a:cubicBezTo>
                    <a:pt x="9270" y="76"/>
                    <a:pt x="9250" y="26"/>
                    <a:pt x="9210" y="9"/>
                  </a:cubicBezTo>
                  <a:cubicBezTo>
                    <a:pt x="9198" y="3"/>
                    <a:pt x="9186" y="0"/>
                    <a:pt x="9174"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8" name="Google Shape;1376;p51"/>
            <p:cNvSpPr/>
            <p:nvPr/>
          </p:nvSpPr>
          <p:spPr>
            <a:xfrm>
              <a:off x="8065917" y="4173915"/>
              <a:ext cx="24747" cy="184003"/>
            </a:xfrm>
            <a:custGeom>
              <a:avLst/>
              <a:gdLst/>
              <a:ahLst/>
              <a:cxnLst/>
              <a:rect l="l" t="t" r="r" b="b"/>
              <a:pathLst>
                <a:path w="495" h="3674" extrusionOk="0">
                  <a:moveTo>
                    <a:pt x="88" y="0"/>
                  </a:moveTo>
                  <a:cubicBezTo>
                    <a:pt x="86" y="0"/>
                    <a:pt x="84" y="1"/>
                    <a:pt x="82" y="1"/>
                  </a:cubicBezTo>
                  <a:cubicBezTo>
                    <a:pt x="35" y="4"/>
                    <a:pt x="1" y="44"/>
                    <a:pt x="4" y="91"/>
                  </a:cubicBezTo>
                  <a:lnTo>
                    <a:pt x="323" y="3596"/>
                  </a:lnTo>
                  <a:cubicBezTo>
                    <a:pt x="326" y="3639"/>
                    <a:pt x="364" y="3673"/>
                    <a:pt x="407" y="3673"/>
                  </a:cubicBezTo>
                  <a:lnTo>
                    <a:pt x="414" y="3673"/>
                  </a:lnTo>
                  <a:cubicBezTo>
                    <a:pt x="461" y="3670"/>
                    <a:pt x="495" y="3626"/>
                    <a:pt x="492" y="3583"/>
                  </a:cubicBezTo>
                  <a:lnTo>
                    <a:pt x="173" y="78"/>
                  </a:lnTo>
                  <a:cubicBezTo>
                    <a:pt x="169" y="33"/>
                    <a:pt x="133" y="0"/>
                    <a:pt x="88"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69" name="Google Shape;1377;p51"/>
            <p:cNvSpPr/>
            <p:nvPr/>
          </p:nvSpPr>
          <p:spPr>
            <a:xfrm>
              <a:off x="7971991" y="4488337"/>
              <a:ext cx="164792" cy="17187"/>
            </a:xfrm>
            <a:custGeom>
              <a:avLst/>
              <a:gdLst/>
              <a:ahLst/>
              <a:cxnLst/>
              <a:rect l="l" t="t" r="r" b="b"/>
              <a:pathLst>
                <a:path w="3285" h="340" extrusionOk="0">
                  <a:moveTo>
                    <a:pt x="3200" y="1"/>
                  </a:moveTo>
                  <a:cubicBezTo>
                    <a:pt x="3198" y="1"/>
                    <a:pt x="3196" y="1"/>
                    <a:pt x="3194" y="1"/>
                  </a:cubicBezTo>
                  <a:lnTo>
                    <a:pt x="81" y="172"/>
                  </a:lnTo>
                  <a:cubicBezTo>
                    <a:pt x="35" y="176"/>
                    <a:pt x="1" y="213"/>
                    <a:pt x="1" y="259"/>
                  </a:cubicBezTo>
                  <a:cubicBezTo>
                    <a:pt x="5" y="303"/>
                    <a:pt x="41" y="340"/>
                    <a:pt x="85" y="340"/>
                  </a:cubicBezTo>
                  <a:lnTo>
                    <a:pt x="92" y="340"/>
                  </a:lnTo>
                  <a:lnTo>
                    <a:pt x="3204" y="168"/>
                  </a:lnTo>
                  <a:cubicBezTo>
                    <a:pt x="3248" y="165"/>
                    <a:pt x="3284" y="125"/>
                    <a:pt x="3281" y="81"/>
                  </a:cubicBezTo>
                  <a:cubicBezTo>
                    <a:pt x="3278" y="37"/>
                    <a:pt x="3244" y="1"/>
                    <a:pt x="3200"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0" name="Google Shape;1378;p51"/>
            <p:cNvSpPr/>
            <p:nvPr/>
          </p:nvSpPr>
          <p:spPr>
            <a:xfrm>
              <a:off x="7177839" y="4391281"/>
              <a:ext cx="1011813" cy="324532"/>
            </a:xfrm>
            <a:custGeom>
              <a:avLst/>
              <a:gdLst/>
              <a:ahLst/>
              <a:cxnLst/>
              <a:rect l="l" t="t" r="r" b="b"/>
              <a:pathLst>
                <a:path w="20211" h="6482" extrusionOk="0">
                  <a:moveTo>
                    <a:pt x="4765" y="1"/>
                  </a:moveTo>
                  <a:cubicBezTo>
                    <a:pt x="974" y="1"/>
                    <a:pt x="1" y="6481"/>
                    <a:pt x="3370" y="6481"/>
                  </a:cubicBezTo>
                  <a:lnTo>
                    <a:pt x="18451" y="6481"/>
                  </a:lnTo>
                  <a:cubicBezTo>
                    <a:pt x="20210" y="4449"/>
                    <a:pt x="17929" y="995"/>
                    <a:pt x="14559" y="995"/>
                  </a:cubicBezTo>
                  <a:cubicBezTo>
                    <a:pt x="14367" y="995"/>
                    <a:pt x="14171" y="1006"/>
                    <a:pt x="13972" y="1030"/>
                  </a:cubicBezTo>
                  <a:cubicBezTo>
                    <a:pt x="13332" y="1105"/>
                    <a:pt x="12773" y="1137"/>
                    <a:pt x="12263" y="1137"/>
                  </a:cubicBezTo>
                  <a:cubicBezTo>
                    <a:pt x="9839" y="1137"/>
                    <a:pt x="8548" y="402"/>
                    <a:pt x="5153" y="22"/>
                  </a:cubicBezTo>
                  <a:cubicBezTo>
                    <a:pt x="5020" y="8"/>
                    <a:pt x="4891" y="1"/>
                    <a:pt x="4765" y="1"/>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1" name="Google Shape;1379;p51"/>
            <p:cNvSpPr/>
            <p:nvPr/>
          </p:nvSpPr>
          <p:spPr>
            <a:xfrm>
              <a:off x="7661529" y="3544060"/>
              <a:ext cx="44432" cy="200179"/>
            </a:xfrm>
            <a:custGeom>
              <a:avLst/>
              <a:gdLst/>
              <a:ahLst/>
              <a:cxnLst/>
              <a:rect l="l" t="t" r="r" b="b"/>
              <a:pathLst>
                <a:path w="894" h="3983" extrusionOk="0">
                  <a:moveTo>
                    <a:pt x="88" y="0"/>
                  </a:moveTo>
                  <a:cubicBezTo>
                    <a:pt x="84" y="0"/>
                    <a:pt x="79" y="0"/>
                    <a:pt x="74" y="1"/>
                  </a:cubicBezTo>
                  <a:cubicBezTo>
                    <a:pt x="31" y="11"/>
                    <a:pt x="0" y="54"/>
                    <a:pt x="7" y="98"/>
                  </a:cubicBezTo>
                  <a:lnTo>
                    <a:pt x="722" y="3912"/>
                  </a:lnTo>
                  <a:cubicBezTo>
                    <a:pt x="729" y="3952"/>
                    <a:pt x="763" y="3982"/>
                    <a:pt x="803" y="3982"/>
                  </a:cubicBezTo>
                  <a:cubicBezTo>
                    <a:pt x="806" y="3982"/>
                    <a:pt x="812" y="3979"/>
                    <a:pt x="820" y="3979"/>
                  </a:cubicBezTo>
                  <a:cubicBezTo>
                    <a:pt x="863" y="3973"/>
                    <a:pt x="893" y="3929"/>
                    <a:pt x="883" y="3881"/>
                  </a:cubicBezTo>
                  <a:lnTo>
                    <a:pt x="172" y="68"/>
                  </a:lnTo>
                  <a:cubicBezTo>
                    <a:pt x="165" y="29"/>
                    <a:pt x="129" y="0"/>
                    <a:pt x="88"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2" name="Google Shape;1380;p51"/>
            <p:cNvSpPr/>
            <p:nvPr/>
          </p:nvSpPr>
          <p:spPr>
            <a:xfrm>
              <a:off x="7588976" y="3878702"/>
              <a:ext cx="205850" cy="38418"/>
            </a:xfrm>
            <a:custGeom>
              <a:avLst/>
              <a:gdLst/>
              <a:ahLst/>
              <a:cxnLst/>
              <a:rect l="l" t="t" r="r" b="b"/>
              <a:pathLst>
                <a:path w="4113" h="760" extrusionOk="0">
                  <a:moveTo>
                    <a:pt x="4025" y="1"/>
                  </a:moveTo>
                  <a:cubicBezTo>
                    <a:pt x="4020" y="1"/>
                    <a:pt x="4016" y="1"/>
                    <a:pt x="4012" y="2"/>
                  </a:cubicBezTo>
                  <a:lnTo>
                    <a:pt x="77" y="595"/>
                  </a:lnTo>
                  <a:cubicBezTo>
                    <a:pt x="31" y="602"/>
                    <a:pt x="0" y="646"/>
                    <a:pt x="6" y="690"/>
                  </a:cubicBezTo>
                  <a:cubicBezTo>
                    <a:pt x="14" y="733"/>
                    <a:pt x="47" y="760"/>
                    <a:pt x="87" y="760"/>
                  </a:cubicBezTo>
                  <a:lnTo>
                    <a:pt x="101" y="760"/>
                  </a:lnTo>
                  <a:lnTo>
                    <a:pt x="4035" y="166"/>
                  </a:lnTo>
                  <a:cubicBezTo>
                    <a:pt x="4083" y="159"/>
                    <a:pt x="4112" y="115"/>
                    <a:pt x="4106" y="72"/>
                  </a:cubicBezTo>
                  <a:cubicBezTo>
                    <a:pt x="4100" y="30"/>
                    <a:pt x="4064" y="1"/>
                    <a:pt x="4025"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3" name="Google Shape;1381;p51"/>
            <p:cNvSpPr/>
            <p:nvPr/>
          </p:nvSpPr>
          <p:spPr>
            <a:xfrm>
              <a:off x="6003484" y="3821075"/>
              <a:ext cx="65242" cy="131430"/>
            </a:xfrm>
            <a:custGeom>
              <a:avLst/>
              <a:gdLst/>
              <a:ahLst/>
              <a:cxnLst/>
              <a:rect l="l" t="t" r="r" b="b"/>
              <a:pathLst>
                <a:path w="1304" h="2623" extrusionOk="0">
                  <a:moveTo>
                    <a:pt x="1207" y="0"/>
                  </a:moveTo>
                  <a:cubicBezTo>
                    <a:pt x="1175" y="0"/>
                    <a:pt x="1144" y="18"/>
                    <a:pt x="1132" y="50"/>
                  </a:cubicBezTo>
                  <a:lnTo>
                    <a:pt x="17" y="2505"/>
                  </a:lnTo>
                  <a:cubicBezTo>
                    <a:pt x="0" y="2545"/>
                    <a:pt x="17" y="2595"/>
                    <a:pt x="61" y="2615"/>
                  </a:cubicBezTo>
                  <a:cubicBezTo>
                    <a:pt x="71" y="2619"/>
                    <a:pt x="85" y="2622"/>
                    <a:pt x="95" y="2622"/>
                  </a:cubicBezTo>
                  <a:cubicBezTo>
                    <a:pt x="125" y="2622"/>
                    <a:pt x="155" y="2602"/>
                    <a:pt x="172" y="2571"/>
                  </a:cubicBezTo>
                  <a:lnTo>
                    <a:pt x="1283" y="117"/>
                  </a:lnTo>
                  <a:cubicBezTo>
                    <a:pt x="1303" y="77"/>
                    <a:pt x="1283" y="27"/>
                    <a:pt x="1239" y="7"/>
                  </a:cubicBezTo>
                  <a:cubicBezTo>
                    <a:pt x="1229" y="2"/>
                    <a:pt x="1218" y="0"/>
                    <a:pt x="1207"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4" name="Google Shape;1382;p51"/>
            <p:cNvSpPr/>
            <p:nvPr/>
          </p:nvSpPr>
          <p:spPr>
            <a:xfrm>
              <a:off x="5901121" y="3996989"/>
              <a:ext cx="152419" cy="89980"/>
            </a:xfrm>
            <a:custGeom>
              <a:avLst/>
              <a:gdLst/>
              <a:ahLst/>
              <a:cxnLst/>
              <a:rect l="l" t="t" r="r" b="b"/>
              <a:pathLst>
                <a:path w="3049" h="1795" extrusionOk="0">
                  <a:moveTo>
                    <a:pt x="96" y="0"/>
                  </a:moveTo>
                  <a:cubicBezTo>
                    <a:pt x="67" y="0"/>
                    <a:pt x="39" y="15"/>
                    <a:pt x="24" y="42"/>
                  </a:cubicBezTo>
                  <a:cubicBezTo>
                    <a:pt x="0" y="82"/>
                    <a:pt x="14" y="132"/>
                    <a:pt x="54" y="157"/>
                  </a:cubicBezTo>
                  <a:lnTo>
                    <a:pt x="2911" y="1784"/>
                  </a:lnTo>
                  <a:cubicBezTo>
                    <a:pt x="2924" y="1791"/>
                    <a:pt x="2938" y="1795"/>
                    <a:pt x="2952" y="1795"/>
                  </a:cubicBezTo>
                  <a:cubicBezTo>
                    <a:pt x="2982" y="1795"/>
                    <a:pt x="3008" y="1781"/>
                    <a:pt x="3025" y="1754"/>
                  </a:cubicBezTo>
                  <a:cubicBezTo>
                    <a:pt x="3048" y="1714"/>
                    <a:pt x="3036" y="1663"/>
                    <a:pt x="2995" y="1640"/>
                  </a:cubicBezTo>
                  <a:lnTo>
                    <a:pt x="138" y="11"/>
                  </a:lnTo>
                  <a:cubicBezTo>
                    <a:pt x="125" y="4"/>
                    <a:pt x="110" y="0"/>
                    <a:pt x="96"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5" name="Google Shape;1383;p51"/>
            <p:cNvSpPr/>
            <p:nvPr/>
          </p:nvSpPr>
          <p:spPr>
            <a:xfrm>
              <a:off x="6499547" y="3619885"/>
              <a:ext cx="134421" cy="31341"/>
            </a:xfrm>
            <a:custGeom>
              <a:avLst/>
              <a:gdLst/>
              <a:ahLst/>
              <a:cxnLst/>
              <a:rect l="l" t="t" r="r" b="b"/>
              <a:pathLst>
                <a:path w="2687" h="627" extrusionOk="0">
                  <a:moveTo>
                    <a:pt x="92" y="1"/>
                  </a:moveTo>
                  <a:cubicBezTo>
                    <a:pt x="53" y="1"/>
                    <a:pt x="17" y="30"/>
                    <a:pt x="11" y="69"/>
                  </a:cubicBezTo>
                  <a:cubicBezTo>
                    <a:pt x="1" y="116"/>
                    <a:pt x="31" y="160"/>
                    <a:pt x="78" y="166"/>
                  </a:cubicBezTo>
                  <a:lnTo>
                    <a:pt x="2583" y="623"/>
                  </a:lnTo>
                  <a:cubicBezTo>
                    <a:pt x="2590" y="623"/>
                    <a:pt x="2593" y="627"/>
                    <a:pt x="2599" y="627"/>
                  </a:cubicBezTo>
                  <a:cubicBezTo>
                    <a:pt x="2636" y="627"/>
                    <a:pt x="2673" y="596"/>
                    <a:pt x="2680" y="556"/>
                  </a:cubicBezTo>
                  <a:cubicBezTo>
                    <a:pt x="2687" y="512"/>
                    <a:pt x="2656" y="469"/>
                    <a:pt x="2613" y="458"/>
                  </a:cubicBezTo>
                  <a:lnTo>
                    <a:pt x="105" y="2"/>
                  </a:lnTo>
                  <a:cubicBezTo>
                    <a:pt x="101" y="1"/>
                    <a:pt x="97" y="1"/>
                    <a:pt x="92"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6" name="Google Shape;1384;p51"/>
            <p:cNvSpPr/>
            <p:nvPr/>
          </p:nvSpPr>
          <p:spPr>
            <a:xfrm>
              <a:off x="6664902" y="3705820"/>
              <a:ext cx="83240" cy="92002"/>
            </a:xfrm>
            <a:custGeom>
              <a:avLst/>
              <a:gdLst/>
              <a:ahLst/>
              <a:cxnLst/>
              <a:rect l="l" t="t" r="r" b="b"/>
              <a:pathLst>
                <a:path w="1669" h="1827" extrusionOk="0">
                  <a:moveTo>
                    <a:pt x="1576" y="0"/>
                  </a:moveTo>
                  <a:cubicBezTo>
                    <a:pt x="1553" y="0"/>
                    <a:pt x="1530" y="10"/>
                    <a:pt x="1514" y="28"/>
                  </a:cubicBezTo>
                  <a:lnTo>
                    <a:pt x="30" y="1686"/>
                  </a:lnTo>
                  <a:cubicBezTo>
                    <a:pt x="0" y="1723"/>
                    <a:pt x="3" y="1774"/>
                    <a:pt x="36" y="1807"/>
                  </a:cubicBezTo>
                  <a:cubicBezTo>
                    <a:pt x="53" y="1821"/>
                    <a:pt x="74" y="1827"/>
                    <a:pt x="94" y="1827"/>
                  </a:cubicBezTo>
                  <a:cubicBezTo>
                    <a:pt x="114" y="1827"/>
                    <a:pt x="137" y="1817"/>
                    <a:pt x="154" y="1800"/>
                  </a:cubicBezTo>
                  <a:lnTo>
                    <a:pt x="1638" y="139"/>
                  </a:lnTo>
                  <a:cubicBezTo>
                    <a:pt x="1668" y="105"/>
                    <a:pt x="1665" y="51"/>
                    <a:pt x="1632" y="21"/>
                  </a:cubicBezTo>
                  <a:cubicBezTo>
                    <a:pt x="1616" y="7"/>
                    <a:pt x="1596" y="0"/>
                    <a:pt x="1576" y="0"/>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7" name="Google Shape;1385;p51"/>
            <p:cNvSpPr/>
            <p:nvPr/>
          </p:nvSpPr>
          <p:spPr>
            <a:xfrm>
              <a:off x="7038356" y="3166956"/>
              <a:ext cx="385265" cy="654119"/>
            </a:xfrm>
            <a:custGeom>
              <a:avLst/>
              <a:gdLst/>
              <a:ahLst/>
              <a:cxnLst/>
              <a:rect l="l" t="t" r="r" b="b"/>
              <a:pathLst>
                <a:path w="7690" h="13062" extrusionOk="0">
                  <a:moveTo>
                    <a:pt x="1599" y="0"/>
                  </a:moveTo>
                  <a:cubicBezTo>
                    <a:pt x="790" y="0"/>
                    <a:pt x="1" y="729"/>
                    <a:pt x="132" y="1759"/>
                  </a:cubicBezTo>
                  <a:cubicBezTo>
                    <a:pt x="297" y="3045"/>
                    <a:pt x="357" y="5053"/>
                    <a:pt x="1" y="6460"/>
                  </a:cubicBezTo>
                  <a:cubicBezTo>
                    <a:pt x="1" y="6460"/>
                    <a:pt x="941" y="9911"/>
                    <a:pt x="1394" y="11801"/>
                  </a:cubicBezTo>
                  <a:cubicBezTo>
                    <a:pt x="1592" y="12619"/>
                    <a:pt x="2566" y="13062"/>
                    <a:pt x="3657" y="13062"/>
                  </a:cubicBezTo>
                  <a:cubicBezTo>
                    <a:pt x="5086" y="13062"/>
                    <a:pt x="6716" y="12303"/>
                    <a:pt x="7068" y="10636"/>
                  </a:cubicBezTo>
                  <a:cubicBezTo>
                    <a:pt x="7689" y="7698"/>
                    <a:pt x="4678" y="4492"/>
                    <a:pt x="4500" y="2860"/>
                  </a:cubicBezTo>
                  <a:cubicBezTo>
                    <a:pt x="4322" y="1229"/>
                    <a:pt x="3214" y="994"/>
                    <a:pt x="3214" y="994"/>
                  </a:cubicBezTo>
                  <a:cubicBezTo>
                    <a:pt x="3214" y="994"/>
                    <a:pt x="3143" y="628"/>
                    <a:pt x="2190" y="141"/>
                  </a:cubicBezTo>
                  <a:cubicBezTo>
                    <a:pt x="2001" y="45"/>
                    <a:pt x="1799" y="0"/>
                    <a:pt x="1599" y="0"/>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8" name="Google Shape;1386;p51"/>
            <p:cNvSpPr/>
            <p:nvPr/>
          </p:nvSpPr>
          <p:spPr>
            <a:xfrm>
              <a:off x="7275139" y="3603709"/>
              <a:ext cx="56805" cy="92001"/>
            </a:xfrm>
            <a:custGeom>
              <a:avLst/>
              <a:gdLst/>
              <a:ahLst/>
              <a:cxnLst/>
              <a:rect l="l" t="t" r="r" b="b"/>
              <a:pathLst>
                <a:path w="1141" h="1831" extrusionOk="0">
                  <a:moveTo>
                    <a:pt x="1114" y="1"/>
                  </a:moveTo>
                  <a:lnTo>
                    <a:pt x="6" y="266"/>
                  </a:lnTo>
                  <a:lnTo>
                    <a:pt x="0" y="1632"/>
                  </a:lnTo>
                  <a:lnTo>
                    <a:pt x="997" y="1830"/>
                  </a:lnTo>
                  <a:cubicBezTo>
                    <a:pt x="1088" y="1354"/>
                    <a:pt x="1141" y="689"/>
                    <a:pt x="1114"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79" name="Google Shape;1387;p51"/>
            <p:cNvSpPr/>
            <p:nvPr/>
          </p:nvSpPr>
          <p:spPr>
            <a:xfrm>
              <a:off x="7270077" y="3455092"/>
              <a:ext cx="60743" cy="161761"/>
            </a:xfrm>
            <a:custGeom>
              <a:avLst/>
              <a:gdLst/>
              <a:ahLst/>
              <a:cxnLst/>
              <a:rect l="l" t="t" r="r" b="b"/>
              <a:pathLst>
                <a:path w="1213" h="3228" extrusionOk="0">
                  <a:moveTo>
                    <a:pt x="121" y="0"/>
                  </a:moveTo>
                  <a:lnTo>
                    <a:pt x="1" y="1565"/>
                  </a:lnTo>
                  <a:lnTo>
                    <a:pt x="104" y="3227"/>
                  </a:lnTo>
                  <a:cubicBezTo>
                    <a:pt x="440" y="3190"/>
                    <a:pt x="820" y="3113"/>
                    <a:pt x="1212" y="2962"/>
                  </a:cubicBezTo>
                  <a:cubicBezTo>
                    <a:pt x="1166" y="1777"/>
                    <a:pt x="884" y="518"/>
                    <a:pt x="121" y="0"/>
                  </a:cubicBez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0" name="Google Shape;1388;p51"/>
            <p:cNvSpPr/>
            <p:nvPr/>
          </p:nvSpPr>
          <p:spPr>
            <a:xfrm>
              <a:off x="7274989" y="3630489"/>
              <a:ext cx="55305" cy="39139"/>
            </a:xfrm>
            <a:custGeom>
              <a:avLst/>
              <a:gdLst/>
              <a:ahLst/>
              <a:cxnLst/>
              <a:rect l="l" t="t" r="r" b="b"/>
              <a:pathLst>
                <a:path w="1105" h="782" extrusionOk="0">
                  <a:moveTo>
                    <a:pt x="780" y="0"/>
                  </a:moveTo>
                  <a:cubicBezTo>
                    <a:pt x="415" y="0"/>
                    <a:pt x="134" y="60"/>
                    <a:pt x="3" y="94"/>
                  </a:cubicBezTo>
                  <a:lnTo>
                    <a:pt x="0" y="698"/>
                  </a:lnTo>
                  <a:lnTo>
                    <a:pt x="1031" y="782"/>
                  </a:lnTo>
                  <a:cubicBezTo>
                    <a:pt x="1064" y="554"/>
                    <a:pt x="1091" y="295"/>
                    <a:pt x="1105" y="16"/>
                  </a:cubicBezTo>
                  <a:cubicBezTo>
                    <a:pt x="991" y="5"/>
                    <a:pt x="882" y="0"/>
                    <a:pt x="780" y="0"/>
                  </a:cubicBezTo>
                  <a:close/>
                </a:path>
              </a:pathLst>
            </a:custGeom>
            <a:gradFill>
              <a:gsLst>
                <a:gs pos="0">
                  <a:srgbClr val="3A305F">
                    <a:alpha val="46666"/>
                  </a:srgbClr>
                </a:gs>
                <a:gs pos="50000">
                  <a:srgbClr val="FFFFFF">
                    <a:alpha val="0"/>
                  </a:srgbClr>
                </a:gs>
                <a:gs pos="100000">
                  <a:srgbClr val="FFFFFF">
                    <a:alpha val="0"/>
                  </a:srgbClr>
                </a:gs>
              </a:gsLst>
              <a:lin ang="16200038"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1" name="Google Shape;1389;p51"/>
            <p:cNvSpPr/>
            <p:nvPr/>
          </p:nvSpPr>
          <p:spPr>
            <a:xfrm>
              <a:off x="7052979" y="3246825"/>
              <a:ext cx="163667" cy="188047"/>
            </a:xfrm>
            <a:custGeom>
              <a:avLst/>
              <a:gdLst/>
              <a:ahLst/>
              <a:cxnLst/>
              <a:rect l="l" t="t" r="r" b="b"/>
              <a:pathLst>
                <a:path w="3264" h="3743" extrusionOk="0">
                  <a:moveTo>
                    <a:pt x="467" y="1"/>
                  </a:moveTo>
                  <a:cubicBezTo>
                    <a:pt x="467" y="1"/>
                    <a:pt x="211" y="1044"/>
                    <a:pt x="0" y="1350"/>
                  </a:cubicBezTo>
                  <a:cubicBezTo>
                    <a:pt x="0" y="1350"/>
                    <a:pt x="81" y="1417"/>
                    <a:pt x="289" y="1441"/>
                  </a:cubicBezTo>
                  <a:cubicBezTo>
                    <a:pt x="289" y="1441"/>
                    <a:pt x="265" y="2260"/>
                    <a:pt x="601" y="2485"/>
                  </a:cubicBezTo>
                  <a:cubicBezTo>
                    <a:pt x="838" y="2644"/>
                    <a:pt x="1149" y="2667"/>
                    <a:pt x="1311" y="2667"/>
                  </a:cubicBezTo>
                  <a:cubicBezTo>
                    <a:pt x="1378" y="2667"/>
                    <a:pt x="1420" y="2663"/>
                    <a:pt x="1420" y="2663"/>
                  </a:cubicBezTo>
                  <a:lnTo>
                    <a:pt x="1487" y="3636"/>
                  </a:lnTo>
                  <a:cubicBezTo>
                    <a:pt x="1487" y="3636"/>
                    <a:pt x="1718" y="3742"/>
                    <a:pt x="2004" y="3742"/>
                  </a:cubicBezTo>
                  <a:cubicBezTo>
                    <a:pt x="2147" y="3742"/>
                    <a:pt x="2303" y="3716"/>
                    <a:pt x="2451" y="3636"/>
                  </a:cubicBezTo>
                  <a:lnTo>
                    <a:pt x="2451" y="1749"/>
                  </a:lnTo>
                  <a:cubicBezTo>
                    <a:pt x="2451" y="1749"/>
                    <a:pt x="3264" y="1441"/>
                    <a:pt x="3031" y="803"/>
                  </a:cubicBezTo>
                  <a:cubicBezTo>
                    <a:pt x="2944" y="558"/>
                    <a:pt x="2805" y="469"/>
                    <a:pt x="2663" y="469"/>
                  </a:cubicBezTo>
                  <a:cubicBezTo>
                    <a:pt x="2434" y="469"/>
                    <a:pt x="2196" y="698"/>
                    <a:pt x="2142" y="880"/>
                  </a:cubicBezTo>
                  <a:cubicBezTo>
                    <a:pt x="2061" y="1152"/>
                    <a:pt x="1959" y="1258"/>
                    <a:pt x="1853" y="1258"/>
                  </a:cubicBezTo>
                  <a:cubicBezTo>
                    <a:pt x="1845" y="1258"/>
                    <a:pt x="1837" y="1257"/>
                    <a:pt x="1829" y="1256"/>
                  </a:cubicBezTo>
                  <a:cubicBezTo>
                    <a:pt x="1716" y="1239"/>
                    <a:pt x="1567" y="803"/>
                    <a:pt x="1575" y="508"/>
                  </a:cubicBezTo>
                  <a:lnTo>
                    <a:pt x="1575" y="508"/>
                  </a:lnTo>
                  <a:cubicBezTo>
                    <a:pt x="1575" y="508"/>
                    <a:pt x="1553" y="512"/>
                    <a:pt x="1516" y="512"/>
                  </a:cubicBezTo>
                  <a:cubicBezTo>
                    <a:pt x="1392" y="512"/>
                    <a:pt x="1102" y="464"/>
                    <a:pt x="903" y="51"/>
                  </a:cubicBezTo>
                  <a:cubicBezTo>
                    <a:pt x="903" y="51"/>
                    <a:pt x="803" y="94"/>
                    <a:pt x="691" y="94"/>
                  </a:cubicBezTo>
                  <a:cubicBezTo>
                    <a:pt x="612" y="94"/>
                    <a:pt x="528" y="73"/>
                    <a:pt x="467"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2" name="Google Shape;1390;p51"/>
            <p:cNvSpPr/>
            <p:nvPr/>
          </p:nvSpPr>
          <p:spPr>
            <a:xfrm>
              <a:off x="7077842" y="3311801"/>
              <a:ext cx="47097" cy="47047"/>
            </a:xfrm>
            <a:custGeom>
              <a:avLst/>
              <a:gdLst/>
              <a:ahLst/>
              <a:cxnLst/>
              <a:rect l="l" t="t" r="r" b="b"/>
              <a:pathLst>
                <a:path w="941" h="940" extrusionOk="0">
                  <a:moveTo>
                    <a:pt x="471" y="0"/>
                  </a:moveTo>
                  <a:cubicBezTo>
                    <a:pt x="213" y="0"/>
                    <a:pt x="1" y="211"/>
                    <a:pt x="1" y="470"/>
                  </a:cubicBezTo>
                  <a:cubicBezTo>
                    <a:pt x="1" y="732"/>
                    <a:pt x="213" y="940"/>
                    <a:pt x="471" y="940"/>
                  </a:cubicBezTo>
                  <a:cubicBezTo>
                    <a:pt x="729" y="940"/>
                    <a:pt x="941" y="732"/>
                    <a:pt x="941" y="470"/>
                  </a:cubicBezTo>
                  <a:cubicBezTo>
                    <a:pt x="941" y="211"/>
                    <a:pt x="729" y="0"/>
                    <a:pt x="471"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3" name="Google Shape;1391;p51"/>
            <p:cNvSpPr/>
            <p:nvPr/>
          </p:nvSpPr>
          <p:spPr>
            <a:xfrm>
              <a:off x="7124088" y="3373763"/>
              <a:ext cx="27578" cy="24775"/>
            </a:xfrm>
            <a:custGeom>
              <a:avLst/>
              <a:gdLst/>
              <a:ahLst/>
              <a:cxnLst/>
              <a:rect l="l" t="t" r="r" b="b"/>
              <a:pathLst>
                <a:path w="551" h="495" extrusionOk="0">
                  <a:moveTo>
                    <a:pt x="550" y="1"/>
                  </a:moveTo>
                  <a:cubicBezTo>
                    <a:pt x="550" y="1"/>
                    <a:pt x="292" y="112"/>
                    <a:pt x="0" y="132"/>
                  </a:cubicBezTo>
                  <a:lnTo>
                    <a:pt x="27" y="495"/>
                  </a:lnTo>
                  <a:cubicBezTo>
                    <a:pt x="413" y="447"/>
                    <a:pt x="550" y="1"/>
                    <a:pt x="550"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4" name="Google Shape;1392;p51"/>
            <p:cNvSpPr/>
            <p:nvPr/>
          </p:nvSpPr>
          <p:spPr>
            <a:xfrm>
              <a:off x="7020358" y="3427795"/>
              <a:ext cx="255906" cy="371038"/>
            </a:xfrm>
            <a:custGeom>
              <a:avLst/>
              <a:gdLst/>
              <a:ahLst/>
              <a:cxnLst/>
              <a:rect l="l" t="t" r="r" b="b"/>
              <a:pathLst>
                <a:path w="5117" h="7424" extrusionOk="0">
                  <a:moveTo>
                    <a:pt x="1329" y="1"/>
                  </a:moveTo>
                  <a:cubicBezTo>
                    <a:pt x="500" y="175"/>
                    <a:pt x="0" y="450"/>
                    <a:pt x="0" y="450"/>
                  </a:cubicBezTo>
                  <a:cubicBezTo>
                    <a:pt x="0" y="450"/>
                    <a:pt x="87" y="6101"/>
                    <a:pt x="178" y="7423"/>
                  </a:cubicBezTo>
                  <a:lnTo>
                    <a:pt x="5079" y="7423"/>
                  </a:lnTo>
                  <a:lnTo>
                    <a:pt x="5116" y="557"/>
                  </a:lnTo>
                  <a:cubicBezTo>
                    <a:pt x="5116" y="557"/>
                    <a:pt x="4710" y="229"/>
                    <a:pt x="3925" y="24"/>
                  </a:cubicBezTo>
                  <a:lnTo>
                    <a:pt x="2709" y="611"/>
                  </a:lnTo>
                  <a:lnTo>
                    <a:pt x="1329" y="1"/>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5" name="Google Shape;1393;p51"/>
            <p:cNvSpPr/>
            <p:nvPr/>
          </p:nvSpPr>
          <p:spPr>
            <a:xfrm>
              <a:off x="7026090" y="3688678"/>
              <a:ext cx="248949" cy="103253"/>
            </a:xfrm>
            <a:custGeom>
              <a:avLst/>
              <a:gdLst/>
              <a:ahLst/>
              <a:cxnLst/>
              <a:rect l="l" t="t" r="r" b="b"/>
              <a:pathLst>
                <a:path w="4974" h="2063" extrusionOk="0">
                  <a:moveTo>
                    <a:pt x="4973" y="1"/>
                  </a:moveTo>
                  <a:lnTo>
                    <a:pt x="1" y="826"/>
                  </a:lnTo>
                  <a:cubicBezTo>
                    <a:pt x="15" y="1249"/>
                    <a:pt x="27" y="1622"/>
                    <a:pt x="41" y="1907"/>
                  </a:cubicBezTo>
                  <a:cubicBezTo>
                    <a:pt x="366" y="1958"/>
                    <a:pt x="1157" y="2063"/>
                    <a:pt x="2181" y="2063"/>
                  </a:cubicBezTo>
                  <a:cubicBezTo>
                    <a:pt x="2999" y="2063"/>
                    <a:pt x="3965" y="1996"/>
                    <a:pt x="4963" y="1780"/>
                  </a:cubicBezTo>
                  <a:lnTo>
                    <a:pt x="4973" y="1"/>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6" name="Google Shape;1394;p51"/>
            <p:cNvSpPr/>
            <p:nvPr/>
          </p:nvSpPr>
          <p:spPr>
            <a:xfrm>
              <a:off x="7086725" y="3420717"/>
              <a:ext cx="129922" cy="47517"/>
            </a:xfrm>
            <a:custGeom>
              <a:avLst/>
              <a:gdLst/>
              <a:ahLst/>
              <a:cxnLst/>
              <a:rect l="l" t="t" r="r" b="b"/>
              <a:pathLst>
                <a:path w="2596" h="941" extrusionOk="0">
                  <a:moveTo>
                    <a:pt x="1305" y="0"/>
                  </a:moveTo>
                  <a:cubicBezTo>
                    <a:pt x="813" y="0"/>
                    <a:pt x="373" y="59"/>
                    <a:pt x="0" y="135"/>
                  </a:cubicBezTo>
                  <a:cubicBezTo>
                    <a:pt x="142" y="396"/>
                    <a:pt x="532" y="941"/>
                    <a:pt x="1264" y="941"/>
                  </a:cubicBezTo>
                  <a:cubicBezTo>
                    <a:pt x="1312" y="941"/>
                    <a:pt x="1362" y="938"/>
                    <a:pt x="1414" y="933"/>
                  </a:cubicBezTo>
                  <a:cubicBezTo>
                    <a:pt x="2095" y="866"/>
                    <a:pt x="2438" y="454"/>
                    <a:pt x="2596" y="158"/>
                  </a:cubicBezTo>
                  <a:cubicBezTo>
                    <a:pt x="2253" y="71"/>
                    <a:pt x="1834" y="3"/>
                    <a:pt x="1344" y="0"/>
                  </a:cubicBezTo>
                  <a:cubicBezTo>
                    <a:pt x="1331" y="0"/>
                    <a:pt x="1318" y="0"/>
                    <a:pt x="1305" y="0"/>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7" name="Google Shape;1395;p51"/>
            <p:cNvSpPr/>
            <p:nvPr/>
          </p:nvSpPr>
          <p:spPr>
            <a:xfrm>
              <a:off x="6944992" y="3587533"/>
              <a:ext cx="276154" cy="185013"/>
            </a:xfrm>
            <a:custGeom>
              <a:avLst/>
              <a:gdLst/>
              <a:ahLst/>
              <a:cxnLst/>
              <a:rect l="l" t="t" r="r" b="b"/>
              <a:pathLst>
                <a:path w="5516" h="3702" extrusionOk="0">
                  <a:moveTo>
                    <a:pt x="60" y="0"/>
                  </a:moveTo>
                  <a:cubicBezTo>
                    <a:pt x="20" y="327"/>
                    <a:pt x="0" y="655"/>
                    <a:pt x="3" y="974"/>
                  </a:cubicBezTo>
                  <a:cubicBezTo>
                    <a:pt x="13" y="2451"/>
                    <a:pt x="332" y="3317"/>
                    <a:pt x="1644" y="3650"/>
                  </a:cubicBezTo>
                  <a:cubicBezTo>
                    <a:pt x="1786" y="3686"/>
                    <a:pt x="1943" y="3701"/>
                    <a:pt x="2109" y="3701"/>
                  </a:cubicBezTo>
                  <a:cubicBezTo>
                    <a:pt x="3482" y="3701"/>
                    <a:pt x="5515" y="2619"/>
                    <a:pt x="5515" y="2619"/>
                  </a:cubicBezTo>
                  <a:lnTo>
                    <a:pt x="5398" y="1746"/>
                  </a:lnTo>
                  <a:lnTo>
                    <a:pt x="1601" y="2290"/>
                  </a:lnTo>
                  <a:lnTo>
                    <a:pt x="1561" y="430"/>
                  </a:lnTo>
                  <a:lnTo>
                    <a:pt x="60" y="0"/>
                  </a:ln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8" name="Google Shape;1396;p51"/>
            <p:cNvSpPr/>
            <p:nvPr/>
          </p:nvSpPr>
          <p:spPr>
            <a:xfrm>
              <a:off x="7157021" y="3675064"/>
              <a:ext cx="64214" cy="67918"/>
            </a:xfrm>
            <a:custGeom>
              <a:avLst/>
              <a:gdLst/>
              <a:ahLst/>
              <a:cxnLst/>
              <a:rect l="l" t="t" r="r" b="b"/>
              <a:pathLst>
                <a:path w="1283" h="1357" extrusionOk="0">
                  <a:moveTo>
                    <a:pt x="1165" y="0"/>
                  </a:moveTo>
                  <a:lnTo>
                    <a:pt x="0" y="168"/>
                  </a:lnTo>
                  <a:cubicBezTo>
                    <a:pt x="17" y="521"/>
                    <a:pt x="74" y="961"/>
                    <a:pt x="235" y="1356"/>
                  </a:cubicBezTo>
                  <a:cubicBezTo>
                    <a:pt x="843" y="1108"/>
                    <a:pt x="1282" y="873"/>
                    <a:pt x="1282" y="873"/>
                  </a:cubicBezTo>
                  <a:lnTo>
                    <a:pt x="1165" y="0"/>
                  </a:lnTo>
                  <a:close/>
                </a:path>
              </a:pathLst>
            </a:custGeom>
            <a:gradFill>
              <a:gsLst>
                <a:gs pos="0">
                  <a:srgbClr val="FFFFFF">
                    <a:alpha val="0"/>
                  </a:srgbClr>
                </a:gs>
                <a:gs pos="17000">
                  <a:srgbClr val="FFFFFF">
                    <a:alpha val="0"/>
                  </a:srgbClr>
                </a:gs>
                <a:gs pos="100000">
                  <a:srgbClr val="7E719E">
                    <a:alpha val="44313"/>
                  </a:srgbClr>
                </a:gs>
              </a:gsLst>
              <a:lin ang="18900044"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89" name="Google Shape;1397;p51"/>
            <p:cNvSpPr/>
            <p:nvPr/>
          </p:nvSpPr>
          <p:spPr>
            <a:xfrm>
              <a:off x="6948367" y="3450037"/>
              <a:ext cx="80990" cy="158727"/>
            </a:xfrm>
            <a:custGeom>
              <a:avLst/>
              <a:gdLst/>
              <a:ahLst/>
              <a:cxnLst/>
              <a:rect l="l" t="t" r="r" b="b"/>
              <a:pathLst>
                <a:path w="1622" h="3177" extrusionOk="0">
                  <a:moveTo>
                    <a:pt x="1437" y="0"/>
                  </a:moveTo>
                  <a:cubicBezTo>
                    <a:pt x="601" y="394"/>
                    <a:pt x="151" y="1551"/>
                    <a:pt x="0" y="2746"/>
                  </a:cubicBezTo>
                  <a:cubicBezTo>
                    <a:pt x="306" y="2898"/>
                    <a:pt x="796" y="3079"/>
                    <a:pt x="1501" y="3176"/>
                  </a:cubicBezTo>
                  <a:lnTo>
                    <a:pt x="1622" y="1779"/>
                  </a:lnTo>
                  <a:lnTo>
                    <a:pt x="1437" y="0"/>
                  </a:lnTo>
                  <a:close/>
                </a:path>
              </a:pathLst>
            </a:custGeom>
            <a:solidFill>
              <a:srgbClr val="D4EBDE"/>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0" name="Google Shape;1398;p51"/>
            <p:cNvSpPr/>
            <p:nvPr/>
          </p:nvSpPr>
          <p:spPr>
            <a:xfrm>
              <a:off x="7180088" y="3367135"/>
              <a:ext cx="144545" cy="409456"/>
            </a:xfrm>
            <a:custGeom>
              <a:avLst/>
              <a:gdLst/>
              <a:ahLst/>
              <a:cxnLst/>
              <a:rect l="l" t="t" r="r" b="b"/>
              <a:pathLst>
                <a:path w="2888" h="8197" extrusionOk="0">
                  <a:moveTo>
                    <a:pt x="1601" y="1"/>
                  </a:moveTo>
                  <a:cubicBezTo>
                    <a:pt x="1565" y="1"/>
                    <a:pt x="1529" y="16"/>
                    <a:pt x="1505" y="46"/>
                  </a:cubicBezTo>
                  <a:cubicBezTo>
                    <a:pt x="1408" y="160"/>
                    <a:pt x="1337" y="281"/>
                    <a:pt x="1337" y="281"/>
                  </a:cubicBezTo>
                  <a:cubicBezTo>
                    <a:pt x="1321" y="279"/>
                    <a:pt x="1306" y="279"/>
                    <a:pt x="1292" y="279"/>
                  </a:cubicBezTo>
                  <a:cubicBezTo>
                    <a:pt x="1077" y="279"/>
                    <a:pt x="991" y="412"/>
                    <a:pt x="991" y="412"/>
                  </a:cubicBezTo>
                  <a:cubicBezTo>
                    <a:pt x="991" y="412"/>
                    <a:pt x="978" y="408"/>
                    <a:pt x="956" y="408"/>
                  </a:cubicBezTo>
                  <a:cubicBezTo>
                    <a:pt x="870" y="408"/>
                    <a:pt x="652" y="461"/>
                    <a:pt x="562" y="979"/>
                  </a:cubicBezTo>
                  <a:cubicBezTo>
                    <a:pt x="461" y="1560"/>
                    <a:pt x="478" y="2168"/>
                    <a:pt x="478" y="2168"/>
                  </a:cubicBezTo>
                  <a:cubicBezTo>
                    <a:pt x="478" y="2168"/>
                    <a:pt x="1" y="5098"/>
                    <a:pt x="108" y="6361"/>
                  </a:cubicBezTo>
                  <a:cubicBezTo>
                    <a:pt x="216" y="7623"/>
                    <a:pt x="823" y="8197"/>
                    <a:pt x="1428" y="8197"/>
                  </a:cubicBezTo>
                  <a:cubicBezTo>
                    <a:pt x="1961" y="8197"/>
                    <a:pt x="2593" y="7344"/>
                    <a:pt x="2888" y="6565"/>
                  </a:cubicBezTo>
                  <a:lnTo>
                    <a:pt x="1827" y="6357"/>
                  </a:lnTo>
                  <a:cubicBezTo>
                    <a:pt x="1521" y="5495"/>
                    <a:pt x="1431" y="2097"/>
                    <a:pt x="1431" y="2097"/>
                  </a:cubicBezTo>
                  <a:cubicBezTo>
                    <a:pt x="1491" y="1570"/>
                    <a:pt x="1693" y="1315"/>
                    <a:pt x="1851" y="1170"/>
                  </a:cubicBezTo>
                  <a:cubicBezTo>
                    <a:pt x="2009" y="1026"/>
                    <a:pt x="2170" y="828"/>
                    <a:pt x="2109" y="731"/>
                  </a:cubicBezTo>
                  <a:cubicBezTo>
                    <a:pt x="2090" y="699"/>
                    <a:pt x="2056" y="685"/>
                    <a:pt x="2016" y="685"/>
                  </a:cubicBezTo>
                  <a:cubicBezTo>
                    <a:pt x="1937" y="685"/>
                    <a:pt x="1835" y="738"/>
                    <a:pt x="1770" y="812"/>
                  </a:cubicBezTo>
                  <a:cubicBezTo>
                    <a:pt x="1731" y="858"/>
                    <a:pt x="1674" y="887"/>
                    <a:pt x="1627" y="887"/>
                  </a:cubicBezTo>
                  <a:cubicBezTo>
                    <a:pt x="1561" y="887"/>
                    <a:pt x="1514" y="829"/>
                    <a:pt x="1566" y="674"/>
                  </a:cubicBezTo>
                  <a:cubicBezTo>
                    <a:pt x="1619" y="505"/>
                    <a:pt x="1686" y="294"/>
                    <a:pt x="1727" y="170"/>
                  </a:cubicBezTo>
                  <a:cubicBezTo>
                    <a:pt x="1747" y="107"/>
                    <a:pt x="1716" y="39"/>
                    <a:pt x="1656" y="12"/>
                  </a:cubicBezTo>
                  <a:cubicBezTo>
                    <a:pt x="1638" y="5"/>
                    <a:pt x="1619" y="1"/>
                    <a:pt x="1601"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1" name="Google Shape;1399;p51"/>
            <p:cNvSpPr/>
            <p:nvPr/>
          </p:nvSpPr>
          <p:spPr>
            <a:xfrm>
              <a:off x="7270785" y="3684974"/>
              <a:ext cx="54104" cy="32833"/>
            </a:xfrm>
            <a:custGeom>
              <a:avLst/>
              <a:gdLst/>
              <a:ahLst/>
              <a:cxnLst/>
              <a:rect l="l" t="t" r="r" b="b"/>
              <a:pathLst>
                <a:path w="1081" h="656" extrusionOk="0">
                  <a:moveTo>
                    <a:pt x="20" y="0"/>
                  </a:moveTo>
                  <a:lnTo>
                    <a:pt x="20" y="0"/>
                  </a:lnTo>
                  <a:cubicBezTo>
                    <a:pt x="20" y="0"/>
                    <a:pt x="0" y="377"/>
                    <a:pt x="262" y="481"/>
                  </a:cubicBezTo>
                  <a:cubicBezTo>
                    <a:pt x="418" y="545"/>
                    <a:pt x="647" y="655"/>
                    <a:pt x="859" y="655"/>
                  </a:cubicBezTo>
                  <a:cubicBezTo>
                    <a:pt x="866" y="655"/>
                    <a:pt x="873" y="655"/>
                    <a:pt x="879" y="655"/>
                  </a:cubicBezTo>
                  <a:cubicBezTo>
                    <a:pt x="957" y="507"/>
                    <a:pt x="1024" y="357"/>
                    <a:pt x="1081" y="208"/>
                  </a:cubicBezTo>
                  <a:lnTo>
                    <a:pt x="20" y="0"/>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2" name="Google Shape;1400;p51"/>
            <p:cNvSpPr/>
            <p:nvPr/>
          </p:nvSpPr>
          <p:spPr>
            <a:xfrm>
              <a:off x="7256579" y="3664370"/>
              <a:ext cx="31496" cy="35385"/>
            </a:xfrm>
            <a:custGeom>
              <a:avLst/>
              <a:gdLst/>
              <a:ahLst/>
              <a:cxnLst/>
              <a:rect l="l" t="t" r="r" b="b"/>
              <a:pathLst>
                <a:path w="627" h="700" extrusionOk="0">
                  <a:moveTo>
                    <a:pt x="332" y="1"/>
                  </a:moveTo>
                  <a:cubicBezTo>
                    <a:pt x="314" y="1"/>
                    <a:pt x="293" y="3"/>
                    <a:pt x="272" y="6"/>
                  </a:cubicBezTo>
                  <a:cubicBezTo>
                    <a:pt x="7" y="53"/>
                    <a:pt x="0" y="412"/>
                    <a:pt x="0" y="412"/>
                  </a:cubicBezTo>
                  <a:lnTo>
                    <a:pt x="299" y="412"/>
                  </a:lnTo>
                  <a:cubicBezTo>
                    <a:pt x="301" y="604"/>
                    <a:pt x="391" y="700"/>
                    <a:pt x="472" y="700"/>
                  </a:cubicBezTo>
                  <a:cubicBezTo>
                    <a:pt x="531" y="700"/>
                    <a:pt x="586" y="650"/>
                    <a:pt x="602" y="550"/>
                  </a:cubicBezTo>
                  <a:cubicBezTo>
                    <a:pt x="626" y="371"/>
                    <a:pt x="608" y="1"/>
                    <a:pt x="332"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3" name="Google Shape;1401;p51"/>
            <p:cNvSpPr/>
            <p:nvPr/>
          </p:nvSpPr>
          <p:spPr>
            <a:xfrm>
              <a:off x="7280201" y="3661336"/>
              <a:ext cx="24747" cy="42462"/>
            </a:xfrm>
            <a:custGeom>
              <a:avLst/>
              <a:gdLst/>
              <a:ahLst/>
              <a:cxnLst/>
              <a:rect l="l" t="t" r="r" b="b"/>
              <a:pathLst>
                <a:path w="494" h="855" extrusionOk="0">
                  <a:moveTo>
                    <a:pt x="176" y="1"/>
                  </a:moveTo>
                  <a:cubicBezTo>
                    <a:pt x="28" y="1"/>
                    <a:pt x="7" y="106"/>
                    <a:pt x="7" y="106"/>
                  </a:cubicBezTo>
                  <a:cubicBezTo>
                    <a:pt x="7" y="106"/>
                    <a:pt x="1" y="560"/>
                    <a:pt x="61" y="731"/>
                  </a:cubicBezTo>
                  <a:cubicBezTo>
                    <a:pt x="88" y="809"/>
                    <a:pt x="144" y="855"/>
                    <a:pt x="205" y="855"/>
                  </a:cubicBezTo>
                  <a:cubicBezTo>
                    <a:pt x="282" y="855"/>
                    <a:pt x="367" y="784"/>
                    <a:pt x="417" y="617"/>
                  </a:cubicBezTo>
                  <a:cubicBezTo>
                    <a:pt x="494" y="365"/>
                    <a:pt x="387" y="19"/>
                    <a:pt x="209" y="2"/>
                  </a:cubicBezTo>
                  <a:cubicBezTo>
                    <a:pt x="197" y="1"/>
                    <a:pt x="186" y="1"/>
                    <a:pt x="176"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4" name="Google Shape;1402;p51"/>
            <p:cNvSpPr/>
            <p:nvPr/>
          </p:nvSpPr>
          <p:spPr>
            <a:xfrm>
              <a:off x="7294824" y="3659314"/>
              <a:ext cx="26434" cy="50550"/>
            </a:xfrm>
            <a:custGeom>
              <a:avLst/>
              <a:gdLst/>
              <a:ahLst/>
              <a:cxnLst/>
              <a:rect l="l" t="t" r="r" b="b"/>
              <a:pathLst>
                <a:path w="525" h="1018" extrusionOk="0">
                  <a:moveTo>
                    <a:pt x="206" y="1"/>
                  </a:moveTo>
                  <a:cubicBezTo>
                    <a:pt x="106" y="1"/>
                    <a:pt x="27" y="107"/>
                    <a:pt x="27" y="107"/>
                  </a:cubicBezTo>
                  <a:cubicBezTo>
                    <a:pt x="27" y="107"/>
                    <a:pt x="1" y="614"/>
                    <a:pt x="10" y="848"/>
                  </a:cubicBezTo>
                  <a:cubicBezTo>
                    <a:pt x="17" y="968"/>
                    <a:pt x="75" y="1018"/>
                    <a:pt x="143" y="1018"/>
                  </a:cubicBezTo>
                  <a:cubicBezTo>
                    <a:pt x="210" y="1018"/>
                    <a:pt x="286" y="970"/>
                    <a:pt x="336" y="893"/>
                  </a:cubicBezTo>
                  <a:cubicBezTo>
                    <a:pt x="433" y="735"/>
                    <a:pt x="524" y="349"/>
                    <a:pt x="366" y="110"/>
                  </a:cubicBezTo>
                  <a:cubicBezTo>
                    <a:pt x="312" y="28"/>
                    <a:pt x="256" y="1"/>
                    <a:pt x="206"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5" name="Google Shape;1403;p51"/>
            <p:cNvSpPr/>
            <p:nvPr/>
          </p:nvSpPr>
          <p:spPr>
            <a:xfrm>
              <a:off x="7308322" y="3663358"/>
              <a:ext cx="23622" cy="46506"/>
            </a:xfrm>
            <a:custGeom>
              <a:avLst/>
              <a:gdLst/>
              <a:ahLst/>
              <a:cxnLst/>
              <a:rect l="l" t="t" r="r" b="b"/>
              <a:pathLst>
                <a:path w="468" h="929" extrusionOk="0">
                  <a:moveTo>
                    <a:pt x="262" y="0"/>
                  </a:moveTo>
                  <a:cubicBezTo>
                    <a:pt x="164" y="0"/>
                    <a:pt x="108" y="85"/>
                    <a:pt x="108" y="85"/>
                  </a:cubicBezTo>
                  <a:lnTo>
                    <a:pt x="41" y="652"/>
                  </a:lnTo>
                  <a:cubicBezTo>
                    <a:pt x="41" y="652"/>
                    <a:pt x="1" y="911"/>
                    <a:pt x="156" y="928"/>
                  </a:cubicBezTo>
                  <a:cubicBezTo>
                    <a:pt x="161" y="929"/>
                    <a:pt x="167" y="929"/>
                    <a:pt x="173" y="929"/>
                  </a:cubicBezTo>
                  <a:cubicBezTo>
                    <a:pt x="321" y="929"/>
                    <a:pt x="431" y="678"/>
                    <a:pt x="447" y="454"/>
                  </a:cubicBezTo>
                  <a:cubicBezTo>
                    <a:pt x="468" y="223"/>
                    <a:pt x="421" y="28"/>
                    <a:pt x="300" y="4"/>
                  </a:cubicBezTo>
                  <a:cubicBezTo>
                    <a:pt x="287" y="2"/>
                    <a:pt x="274" y="0"/>
                    <a:pt x="262" y="0"/>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6" name="Google Shape;1404;p51"/>
            <p:cNvSpPr/>
            <p:nvPr/>
          </p:nvSpPr>
          <p:spPr>
            <a:xfrm>
              <a:off x="6703147" y="3961605"/>
              <a:ext cx="122610" cy="53583"/>
            </a:xfrm>
            <a:custGeom>
              <a:avLst/>
              <a:gdLst/>
              <a:ahLst/>
              <a:cxnLst/>
              <a:rect l="l" t="t" r="r" b="b"/>
              <a:pathLst>
                <a:path w="2445" h="1062" extrusionOk="0">
                  <a:moveTo>
                    <a:pt x="1" y="0"/>
                  </a:moveTo>
                  <a:lnTo>
                    <a:pt x="545" y="1061"/>
                  </a:lnTo>
                  <a:lnTo>
                    <a:pt x="2445" y="1061"/>
                  </a:lnTo>
                  <a:lnTo>
                    <a:pt x="1901" y="0"/>
                  </a:ln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7" name="Google Shape;1405;p51"/>
            <p:cNvSpPr/>
            <p:nvPr/>
          </p:nvSpPr>
          <p:spPr>
            <a:xfrm>
              <a:off x="6825757" y="3880724"/>
              <a:ext cx="321710" cy="134463"/>
            </a:xfrm>
            <a:custGeom>
              <a:avLst/>
              <a:gdLst/>
              <a:ahLst/>
              <a:cxnLst/>
              <a:rect l="l" t="t" r="r" b="b"/>
              <a:pathLst>
                <a:path w="6427" h="2680" extrusionOk="0">
                  <a:moveTo>
                    <a:pt x="545" y="0"/>
                  </a:moveTo>
                  <a:lnTo>
                    <a:pt x="1" y="2679"/>
                  </a:lnTo>
                  <a:lnTo>
                    <a:pt x="5882" y="2679"/>
                  </a:lnTo>
                  <a:lnTo>
                    <a:pt x="6426" y="0"/>
                  </a:lnTo>
                  <a:close/>
                </a:path>
              </a:pathLst>
            </a:custGeom>
            <a:solidFill>
              <a:srgbClr val="EEC9C3"/>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8" name="Google Shape;1406;p51"/>
            <p:cNvSpPr/>
            <p:nvPr/>
          </p:nvSpPr>
          <p:spPr>
            <a:xfrm>
              <a:off x="6730706" y="4015187"/>
              <a:ext cx="294151" cy="227476"/>
            </a:xfrm>
            <a:custGeom>
              <a:avLst/>
              <a:gdLst/>
              <a:ahLst/>
              <a:cxnLst/>
              <a:rect l="l" t="t" r="r" b="b"/>
              <a:pathLst>
                <a:path w="5883" h="4560" extrusionOk="0">
                  <a:moveTo>
                    <a:pt x="1" y="0"/>
                  </a:moveTo>
                  <a:lnTo>
                    <a:pt x="1" y="4559"/>
                  </a:lnTo>
                  <a:lnTo>
                    <a:pt x="5883" y="4559"/>
                  </a:lnTo>
                  <a:lnTo>
                    <a:pt x="5883" y="0"/>
                  </a:lnTo>
                  <a:close/>
                </a:path>
              </a:pathLst>
            </a:custGeom>
            <a:solidFill>
              <a:srgbClr val="FF8C8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99" name="Google Shape;1407;p51"/>
            <p:cNvSpPr/>
            <p:nvPr/>
          </p:nvSpPr>
          <p:spPr>
            <a:xfrm>
              <a:off x="7024857" y="4015187"/>
              <a:ext cx="95051" cy="227476"/>
            </a:xfrm>
            <a:custGeom>
              <a:avLst/>
              <a:gdLst/>
              <a:ahLst/>
              <a:cxnLst/>
              <a:rect l="l" t="t" r="r" b="b"/>
              <a:pathLst>
                <a:path w="1901" h="4560" extrusionOk="0">
                  <a:moveTo>
                    <a:pt x="1" y="0"/>
                  </a:moveTo>
                  <a:lnTo>
                    <a:pt x="1" y="4559"/>
                  </a:lnTo>
                  <a:lnTo>
                    <a:pt x="1900" y="4559"/>
                  </a:lnTo>
                  <a:lnTo>
                    <a:pt x="1900" y="0"/>
                  </a:ln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0" name="Google Shape;1408;p51"/>
            <p:cNvSpPr/>
            <p:nvPr/>
          </p:nvSpPr>
          <p:spPr>
            <a:xfrm>
              <a:off x="7024857" y="3961605"/>
              <a:ext cx="122610" cy="53583"/>
            </a:xfrm>
            <a:custGeom>
              <a:avLst/>
              <a:gdLst/>
              <a:ahLst/>
              <a:cxnLst/>
              <a:rect l="l" t="t" r="r" b="b"/>
              <a:pathLst>
                <a:path w="2445" h="1062" extrusionOk="0">
                  <a:moveTo>
                    <a:pt x="544" y="0"/>
                  </a:moveTo>
                  <a:lnTo>
                    <a:pt x="1" y="1061"/>
                  </a:lnTo>
                  <a:lnTo>
                    <a:pt x="1900" y="1061"/>
                  </a:lnTo>
                  <a:lnTo>
                    <a:pt x="2444" y="0"/>
                  </a:lnTo>
                  <a:close/>
                </a:path>
              </a:pathLst>
            </a:custGeom>
            <a:solidFill>
              <a:srgbClr val="FF8C8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1" name="Google Shape;1409;p51"/>
            <p:cNvSpPr/>
            <p:nvPr/>
          </p:nvSpPr>
          <p:spPr>
            <a:xfrm>
              <a:off x="5957364" y="4408468"/>
              <a:ext cx="435321" cy="68748"/>
            </a:xfrm>
            <a:custGeom>
              <a:avLst/>
              <a:gdLst/>
              <a:ahLst/>
              <a:cxnLst/>
              <a:rect l="l" t="t" r="r" b="b"/>
              <a:pathLst>
                <a:path w="8692" h="1373" extrusionOk="0">
                  <a:moveTo>
                    <a:pt x="8550" y="0"/>
                  </a:moveTo>
                  <a:cubicBezTo>
                    <a:pt x="8010" y="0"/>
                    <a:pt x="7273" y="227"/>
                    <a:pt x="6423" y="489"/>
                  </a:cubicBezTo>
                  <a:cubicBezTo>
                    <a:pt x="5218" y="861"/>
                    <a:pt x="3821" y="1292"/>
                    <a:pt x="2405" y="1292"/>
                  </a:cubicBezTo>
                  <a:cubicBezTo>
                    <a:pt x="1623" y="1292"/>
                    <a:pt x="835" y="1160"/>
                    <a:pt x="70" y="815"/>
                  </a:cubicBezTo>
                  <a:cubicBezTo>
                    <a:pt x="64" y="812"/>
                    <a:pt x="58" y="811"/>
                    <a:pt x="51" y="811"/>
                  </a:cubicBezTo>
                  <a:cubicBezTo>
                    <a:pt x="34" y="811"/>
                    <a:pt x="18" y="821"/>
                    <a:pt x="10" y="838"/>
                  </a:cubicBezTo>
                  <a:cubicBezTo>
                    <a:pt x="0" y="858"/>
                    <a:pt x="10" y="885"/>
                    <a:pt x="34" y="896"/>
                  </a:cubicBezTo>
                  <a:cubicBezTo>
                    <a:pt x="799" y="1244"/>
                    <a:pt x="1601" y="1373"/>
                    <a:pt x="2394" y="1373"/>
                  </a:cubicBezTo>
                  <a:cubicBezTo>
                    <a:pt x="3857" y="1373"/>
                    <a:pt x="5291" y="933"/>
                    <a:pt x="6449" y="573"/>
                  </a:cubicBezTo>
                  <a:cubicBezTo>
                    <a:pt x="7285" y="315"/>
                    <a:pt x="8013" y="90"/>
                    <a:pt x="8537" y="90"/>
                  </a:cubicBezTo>
                  <a:cubicBezTo>
                    <a:pt x="8573" y="90"/>
                    <a:pt x="8608" y="91"/>
                    <a:pt x="8642" y="93"/>
                  </a:cubicBezTo>
                  <a:cubicBezTo>
                    <a:pt x="8668" y="93"/>
                    <a:pt x="8688" y="73"/>
                    <a:pt x="8688" y="50"/>
                  </a:cubicBezTo>
                  <a:cubicBezTo>
                    <a:pt x="8692" y="26"/>
                    <a:pt x="8671" y="3"/>
                    <a:pt x="8648" y="3"/>
                  </a:cubicBezTo>
                  <a:cubicBezTo>
                    <a:pt x="8616" y="1"/>
                    <a:pt x="8583" y="0"/>
                    <a:pt x="8550" y="0"/>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2" name="Google Shape;1410;p51"/>
            <p:cNvSpPr/>
            <p:nvPr/>
          </p:nvSpPr>
          <p:spPr>
            <a:xfrm>
              <a:off x="6146461" y="4262951"/>
              <a:ext cx="378778" cy="244194"/>
            </a:xfrm>
            <a:custGeom>
              <a:avLst/>
              <a:gdLst/>
              <a:ahLst/>
              <a:cxnLst/>
              <a:rect l="l" t="t" r="r" b="b"/>
              <a:pathLst>
                <a:path w="7568" h="4879" extrusionOk="0">
                  <a:moveTo>
                    <a:pt x="1672" y="1"/>
                  </a:moveTo>
                  <a:lnTo>
                    <a:pt x="1" y="1807"/>
                  </a:lnTo>
                  <a:cubicBezTo>
                    <a:pt x="1" y="1807"/>
                    <a:pt x="1240" y="2126"/>
                    <a:pt x="4036" y="3332"/>
                  </a:cubicBezTo>
                  <a:cubicBezTo>
                    <a:pt x="4859" y="3684"/>
                    <a:pt x="5658" y="4254"/>
                    <a:pt x="6373" y="4879"/>
                  </a:cubicBezTo>
                  <a:cubicBezTo>
                    <a:pt x="6662" y="4570"/>
                    <a:pt x="7142" y="3989"/>
                    <a:pt x="7568" y="3167"/>
                  </a:cubicBezTo>
                  <a:cubicBezTo>
                    <a:pt x="7437" y="3009"/>
                    <a:pt x="7300" y="2852"/>
                    <a:pt x="7151" y="2694"/>
                  </a:cubicBezTo>
                  <a:cubicBezTo>
                    <a:pt x="4956" y="303"/>
                    <a:pt x="1672" y="1"/>
                    <a:pt x="1672"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3" name="Google Shape;1411;p51"/>
            <p:cNvSpPr/>
            <p:nvPr/>
          </p:nvSpPr>
          <p:spPr>
            <a:xfrm>
              <a:off x="5994485" y="4232553"/>
              <a:ext cx="467942" cy="437764"/>
            </a:xfrm>
            <a:custGeom>
              <a:avLst/>
              <a:gdLst/>
              <a:ahLst/>
              <a:cxnLst/>
              <a:rect l="l" t="t" r="r" b="b"/>
              <a:pathLst>
                <a:path w="9357" h="8750" extrusionOk="0">
                  <a:moveTo>
                    <a:pt x="235" y="1"/>
                  </a:moveTo>
                  <a:cubicBezTo>
                    <a:pt x="235" y="1"/>
                    <a:pt x="0" y="1666"/>
                    <a:pt x="649" y="2267"/>
                  </a:cubicBezTo>
                  <a:cubicBezTo>
                    <a:pt x="1300" y="2871"/>
                    <a:pt x="3237" y="2787"/>
                    <a:pt x="4485" y="3167"/>
                  </a:cubicBezTo>
                  <a:cubicBezTo>
                    <a:pt x="5738" y="3543"/>
                    <a:pt x="6460" y="3828"/>
                    <a:pt x="6410" y="4687"/>
                  </a:cubicBezTo>
                  <a:cubicBezTo>
                    <a:pt x="6325" y="6222"/>
                    <a:pt x="4250" y="8196"/>
                    <a:pt x="4250" y="8196"/>
                  </a:cubicBezTo>
                  <a:lnTo>
                    <a:pt x="4929" y="8750"/>
                  </a:lnTo>
                  <a:cubicBezTo>
                    <a:pt x="4929" y="8750"/>
                    <a:pt x="7705" y="7108"/>
                    <a:pt x="8531" y="5503"/>
                  </a:cubicBezTo>
                  <a:cubicBezTo>
                    <a:pt x="9357" y="3898"/>
                    <a:pt x="8890" y="2243"/>
                    <a:pt x="7450" y="1417"/>
                  </a:cubicBezTo>
                  <a:cubicBezTo>
                    <a:pt x="5818" y="484"/>
                    <a:pt x="4415" y="333"/>
                    <a:pt x="4415" y="333"/>
                  </a:cubicBezTo>
                  <a:lnTo>
                    <a:pt x="235" y="1"/>
                  </a:lnTo>
                  <a:close/>
                </a:path>
              </a:pathLst>
            </a:custGeom>
            <a:solidFill>
              <a:srgbClr val="282766"/>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4" name="Google Shape;1412;p51"/>
            <p:cNvSpPr/>
            <p:nvPr/>
          </p:nvSpPr>
          <p:spPr>
            <a:xfrm>
              <a:off x="6178962" y="4642009"/>
              <a:ext cx="102362" cy="73804"/>
            </a:xfrm>
            <a:custGeom>
              <a:avLst/>
              <a:gdLst/>
              <a:ahLst/>
              <a:cxnLst/>
              <a:rect l="l" t="t" r="r" b="b"/>
              <a:pathLst>
                <a:path w="2055" h="1465" extrusionOk="0">
                  <a:moveTo>
                    <a:pt x="564" y="1"/>
                  </a:moveTo>
                  <a:lnTo>
                    <a:pt x="0" y="592"/>
                  </a:lnTo>
                  <a:lnTo>
                    <a:pt x="1011" y="1464"/>
                  </a:lnTo>
                  <a:lnTo>
                    <a:pt x="2055" y="1464"/>
                  </a:lnTo>
                  <a:lnTo>
                    <a:pt x="1363" y="948"/>
                  </a:lnTo>
                  <a:lnTo>
                    <a:pt x="1243" y="555"/>
                  </a:lnTo>
                  <a:lnTo>
                    <a:pt x="564"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5" name="Google Shape;1413;p51"/>
            <p:cNvSpPr/>
            <p:nvPr/>
          </p:nvSpPr>
          <p:spPr>
            <a:xfrm>
              <a:off x="6610346" y="4104156"/>
              <a:ext cx="144544" cy="87958"/>
            </a:xfrm>
            <a:custGeom>
              <a:avLst/>
              <a:gdLst/>
              <a:ahLst/>
              <a:cxnLst/>
              <a:rect l="l" t="t" r="r" b="b"/>
              <a:pathLst>
                <a:path w="2895" h="1747" extrusionOk="0">
                  <a:moveTo>
                    <a:pt x="1530" y="1"/>
                  </a:moveTo>
                  <a:cubicBezTo>
                    <a:pt x="1454" y="1"/>
                    <a:pt x="1386" y="82"/>
                    <a:pt x="1125" y="222"/>
                  </a:cubicBezTo>
                  <a:cubicBezTo>
                    <a:pt x="786" y="403"/>
                    <a:pt x="766" y="581"/>
                    <a:pt x="766" y="581"/>
                  </a:cubicBezTo>
                  <a:lnTo>
                    <a:pt x="0" y="685"/>
                  </a:lnTo>
                  <a:lnTo>
                    <a:pt x="162" y="1622"/>
                  </a:lnTo>
                  <a:lnTo>
                    <a:pt x="830" y="1508"/>
                  </a:lnTo>
                  <a:cubicBezTo>
                    <a:pt x="1131" y="1627"/>
                    <a:pt x="1930" y="1747"/>
                    <a:pt x="2168" y="1747"/>
                  </a:cubicBezTo>
                  <a:cubicBezTo>
                    <a:pt x="2177" y="1747"/>
                    <a:pt x="2185" y="1747"/>
                    <a:pt x="2193" y="1746"/>
                  </a:cubicBezTo>
                  <a:cubicBezTo>
                    <a:pt x="2391" y="1736"/>
                    <a:pt x="2348" y="1588"/>
                    <a:pt x="2216" y="1558"/>
                  </a:cubicBezTo>
                  <a:cubicBezTo>
                    <a:pt x="2086" y="1531"/>
                    <a:pt x="1757" y="1477"/>
                    <a:pt x="1757" y="1477"/>
                  </a:cubicBezTo>
                  <a:cubicBezTo>
                    <a:pt x="1757" y="1477"/>
                    <a:pt x="1971" y="1471"/>
                    <a:pt x="2327" y="1370"/>
                  </a:cubicBezTo>
                  <a:cubicBezTo>
                    <a:pt x="2684" y="1269"/>
                    <a:pt x="2825" y="1135"/>
                    <a:pt x="2811" y="1048"/>
                  </a:cubicBezTo>
                  <a:cubicBezTo>
                    <a:pt x="2797" y="957"/>
                    <a:pt x="2710" y="953"/>
                    <a:pt x="2710" y="953"/>
                  </a:cubicBezTo>
                  <a:cubicBezTo>
                    <a:pt x="2787" y="924"/>
                    <a:pt x="2895" y="823"/>
                    <a:pt x="2845" y="722"/>
                  </a:cubicBezTo>
                  <a:cubicBezTo>
                    <a:pt x="2818" y="670"/>
                    <a:pt x="2769" y="657"/>
                    <a:pt x="2727" y="657"/>
                  </a:cubicBezTo>
                  <a:cubicBezTo>
                    <a:pt x="2688" y="657"/>
                    <a:pt x="2656" y="668"/>
                    <a:pt x="2656" y="668"/>
                  </a:cubicBezTo>
                  <a:cubicBezTo>
                    <a:pt x="2740" y="576"/>
                    <a:pt x="2662" y="463"/>
                    <a:pt x="2541" y="463"/>
                  </a:cubicBezTo>
                  <a:cubicBezTo>
                    <a:pt x="2513" y="463"/>
                    <a:pt x="2483" y="470"/>
                    <a:pt x="2451" y="484"/>
                  </a:cubicBezTo>
                  <a:cubicBezTo>
                    <a:pt x="2287" y="558"/>
                    <a:pt x="1703" y="631"/>
                    <a:pt x="1596" y="631"/>
                  </a:cubicBezTo>
                  <a:cubicBezTo>
                    <a:pt x="1491" y="628"/>
                    <a:pt x="1415" y="510"/>
                    <a:pt x="1515" y="400"/>
                  </a:cubicBezTo>
                  <a:cubicBezTo>
                    <a:pt x="1612" y="289"/>
                    <a:pt x="1730" y="94"/>
                    <a:pt x="1605" y="24"/>
                  </a:cubicBezTo>
                  <a:cubicBezTo>
                    <a:pt x="1576" y="8"/>
                    <a:pt x="1553" y="1"/>
                    <a:pt x="1530" y="1"/>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6" name="Google Shape;1414;p51"/>
            <p:cNvSpPr/>
            <p:nvPr/>
          </p:nvSpPr>
          <p:spPr>
            <a:xfrm>
              <a:off x="6285824" y="3915098"/>
              <a:ext cx="357706" cy="277015"/>
            </a:xfrm>
            <a:custGeom>
              <a:avLst/>
              <a:gdLst/>
              <a:ahLst/>
              <a:cxnLst/>
              <a:rect l="l" t="t" r="r" b="b"/>
              <a:pathLst>
                <a:path w="7156" h="5535" extrusionOk="0">
                  <a:moveTo>
                    <a:pt x="0" y="1"/>
                  </a:moveTo>
                  <a:lnTo>
                    <a:pt x="759" y="3932"/>
                  </a:lnTo>
                  <a:cubicBezTo>
                    <a:pt x="2600" y="5266"/>
                    <a:pt x="4524" y="5534"/>
                    <a:pt x="5775" y="5534"/>
                  </a:cubicBezTo>
                  <a:cubicBezTo>
                    <a:pt x="6618" y="5534"/>
                    <a:pt x="7155" y="5412"/>
                    <a:pt x="7155" y="5412"/>
                  </a:cubicBezTo>
                  <a:lnTo>
                    <a:pt x="7064" y="4338"/>
                  </a:lnTo>
                  <a:cubicBezTo>
                    <a:pt x="4160" y="3898"/>
                    <a:pt x="1055" y="1595"/>
                    <a:pt x="0"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7" name="Google Shape;1415;p51"/>
            <p:cNvSpPr/>
            <p:nvPr/>
          </p:nvSpPr>
          <p:spPr>
            <a:xfrm>
              <a:off x="6285600" y="3914653"/>
              <a:ext cx="135986" cy="247898"/>
            </a:xfrm>
            <a:custGeom>
              <a:avLst/>
              <a:gdLst/>
              <a:ahLst/>
              <a:cxnLst/>
              <a:rect l="l" t="t" r="r" b="b"/>
              <a:pathLst>
                <a:path w="2717" h="4953" extrusionOk="0">
                  <a:moveTo>
                    <a:pt x="0" y="1"/>
                  </a:moveTo>
                  <a:lnTo>
                    <a:pt x="759" y="3932"/>
                  </a:lnTo>
                  <a:cubicBezTo>
                    <a:pt x="1384" y="4385"/>
                    <a:pt x="2019" y="4714"/>
                    <a:pt x="2633" y="4953"/>
                  </a:cubicBezTo>
                  <a:cubicBezTo>
                    <a:pt x="2676" y="4237"/>
                    <a:pt x="2704" y="3116"/>
                    <a:pt x="2716" y="2522"/>
                  </a:cubicBezTo>
                  <a:cubicBezTo>
                    <a:pt x="1501" y="1710"/>
                    <a:pt x="511" y="773"/>
                    <a:pt x="0" y="1"/>
                  </a:cubicBezTo>
                  <a:close/>
                </a:path>
              </a:pathLst>
            </a:custGeom>
            <a:gradFill>
              <a:gsLst>
                <a:gs pos="0">
                  <a:srgbClr val="FFFFFF">
                    <a:alpha val="0"/>
                  </a:srgbClr>
                </a:gs>
                <a:gs pos="17000">
                  <a:srgbClr val="FFFFFF">
                    <a:alpha val="0"/>
                  </a:srgbClr>
                </a:gs>
                <a:gs pos="100000">
                  <a:srgbClr val="7E719E">
                    <a:alpha val="44313"/>
                  </a:srgbClr>
                </a:gs>
              </a:gsLst>
              <a:lin ang="10800025"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8" name="Google Shape;1416;p51"/>
            <p:cNvSpPr/>
            <p:nvPr/>
          </p:nvSpPr>
          <p:spPr>
            <a:xfrm>
              <a:off x="6230143" y="3665380"/>
              <a:ext cx="267154" cy="216355"/>
            </a:xfrm>
            <a:custGeom>
              <a:avLst/>
              <a:gdLst/>
              <a:ahLst/>
              <a:cxnLst/>
              <a:rect l="l" t="t" r="r" b="b"/>
              <a:pathLst>
                <a:path w="5339" h="4328" extrusionOk="0">
                  <a:moveTo>
                    <a:pt x="2982" y="1"/>
                  </a:moveTo>
                  <a:cubicBezTo>
                    <a:pt x="2670" y="1"/>
                    <a:pt x="2344" y="227"/>
                    <a:pt x="2230" y="262"/>
                  </a:cubicBezTo>
                  <a:cubicBezTo>
                    <a:pt x="2205" y="270"/>
                    <a:pt x="2168" y="272"/>
                    <a:pt x="2122" y="272"/>
                  </a:cubicBezTo>
                  <a:cubicBezTo>
                    <a:pt x="2073" y="272"/>
                    <a:pt x="2012" y="270"/>
                    <a:pt x="1947" y="270"/>
                  </a:cubicBezTo>
                  <a:cubicBezTo>
                    <a:pt x="1722" y="270"/>
                    <a:pt x="1432" y="300"/>
                    <a:pt x="1253" y="564"/>
                  </a:cubicBezTo>
                  <a:cubicBezTo>
                    <a:pt x="978" y="981"/>
                    <a:pt x="722" y="1122"/>
                    <a:pt x="360" y="1410"/>
                  </a:cubicBezTo>
                  <a:cubicBezTo>
                    <a:pt x="0" y="1696"/>
                    <a:pt x="246" y="2394"/>
                    <a:pt x="246" y="2394"/>
                  </a:cubicBezTo>
                  <a:cubicBezTo>
                    <a:pt x="246" y="2394"/>
                    <a:pt x="75" y="2707"/>
                    <a:pt x="146" y="3147"/>
                  </a:cubicBezTo>
                  <a:cubicBezTo>
                    <a:pt x="212" y="3590"/>
                    <a:pt x="880" y="3744"/>
                    <a:pt x="817" y="4328"/>
                  </a:cubicBezTo>
                  <a:cubicBezTo>
                    <a:pt x="817" y="4328"/>
                    <a:pt x="2877" y="3454"/>
                    <a:pt x="3371" y="3454"/>
                  </a:cubicBezTo>
                  <a:cubicBezTo>
                    <a:pt x="3382" y="3454"/>
                    <a:pt x="3392" y="3454"/>
                    <a:pt x="3401" y="3455"/>
                  </a:cubicBezTo>
                  <a:cubicBezTo>
                    <a:pt x="3429" y="3458"/>
                    <a:pt x="3458" y="3459"/>
                    <a:pt x="3490" y="3459"/>
                  </a:cubicBezTo>
                  <a:cubicBezTo>
                    <a:pt x="3947" y="3459"/>
                    <a:pt x="4773" y="3180"/>
                    <a:pt x="5047" y="2549"/>
                  </a:cubicBezTo>
                  <a:cubicBezTo>
                    <a:pt x="5338" y="1874"/>
                    <a:pt x="4621" y="1266"/>
                    <a:pt x="4241" y="1108"/>
                  </a:cubicBezTo>
                  <a:cubicBezTo>
                    <a:pt x="3858" y="947"/>
                    <a:pt x="3650" y="343"/>
                    <a:pt x="3277" y="88"/>
                  </a:cubicBezTo>
                  <a:cubicBezTo>
                    <a:pt x="3186" y="25"/>
                    <a:pt x="3085" y="1"/>
                    <a:pt x="2982" y="1"/>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09" name="Google Shape;1417;p51"/>
            <p:cNvSpPr/>
            <p:nvPr/>
          </p:nvSpPr>
          <p:spPr>
            <a:xfrm>
              <a:off x="6261077" y="3771536"/>
              <a:ext cx="153544" cy="155695"/>
            </a:xfrm>
            <a:custGeom>
              <a:avLst/>
              <a:gdLst/>
              <a:ahLst/>
              <a:cxnLst/>
              <a:rect l="l" t="t" r="r" b="b"/>
              <a:pathLst>
                <a:path w="3073" h="3115" extrusionOk="0">
                  <a:moveTo>
                    <a:pt x="954" y="0"/>
                  </a:moveTo>
                  <a:cubicBezTo>
                    <a:pt x="758" y="0"/>
                    <a:pt x="561" y="146"/>
                    <a:pt x="490" y="449"/>
                  </a:cubicBezTo>
                  <a:cubicBezTo>
                    <a:pt x="377" y="929"/>
                    <a:pt x="786" y="1271"/>
                    <a:pt x="786" y="1271"/>
                  </a:cubicBezTo>
                  <a:lnTo>
                    <a:pt x="0" y="2531"/>
                  </a:lnTo>
                  <a:cubicBezTo>
                    <a:pt x="0" y="2531"/>
                    <a:pt x="353" y="2980"/>
                    <a:pt x="749" y="3115"/>
                  </a:cubicBezTo>
                  <a:lnTo>
                    <a:pt x="1240" y="2386"/>
                  </a:lnTo>
                  <a:cubicBezTo>
                    <a:pt x="1240" y="2386"/>
                    <a:pt x="1485" y="2577"/>
                    <a:pt x="1981" y="2594"/>
                  </a:cubicBezTo>
                  <a:cubicBezTo>
                    <a:pt x="1986" y="2594"/>
                    <a:pt x="1991" y="2595"/>
                    <a:pt x="1996" y="2595"/>
                  </a:cubicBezTo>
                  <a:cubicBezTo>
                    <a:pt x="2508" y="2595"/>
                    <a:pt x="2696" y="1742"/>
                    <a:pt x="2696" y="1742"/>
                  </a:cubicBezTo>
                  <a:cubicBezTo>
                    <a:pt x="2775" y="1770"/>
                    <a:pt x="2835" y="1778"/>
                    <a:pt x="2878" y="1778"/>
                  </a:cubicBezTo>
                  <a:cubicBezTo>
                    <a:pt x="2944" y="1778"/>
                    <a:pt x="2972" y="1759"/>
                    <a:pt x="2972" y="1759"/>
                  </a:cubicBezTo>
                  <a:cubicBezTo>
                    <a:pt x="2861" y="1460"/>
                    <a:pt x="3073" y="362"/>
                    <a:pt x="3073" y="362"/>
                  </a:cubicBezTo>
                  <a:lnTo>
                    <a:pt x="3073" y="362"/>
                  </a:lnTo>
                  <a:cubicBezTo>
                    <a:pt x="3018" y="398"/>
                    <a:pt x="2956" y="412"/>
                    <a:pt x="2895" y="412"/>
                  </a:cubicBezTo>
                  <a:cubicBezTo>
                    <a:pt x="2716" y="412"/>
                    <a:pt x="2539" y="295"/>
                    <a:pt x="2539" y="295"/>
                  </a:cubicBezTo>
                  <a:cubicBezTo>
                    <a:pt x="2454" y="356"/>
                    <a:pt x="2380" y="378"/>
                    <a:pt x="2317" y="378"/>
                  </a:cubicBezTo>
                  <a:cubicBezTo>
                    <a:pt x="2137" y="378"/>
                    <a:pt x="2045" y="194"/>
                    <a:pt x="2045" y="194"/>
                  </a:cubicBezTo>
                  <a:cubicBezTo>
                    <a:pt x="2045" y="194"/>
                    <a:pt x="1726" y="810"/>
                    <a:pt x="1480" y="810"/>
                  </a:cubicBezTo>
                  <a:cubicBezTo>
                    <a:pt x="1471" y="810"/>
                    <a:pt x="1463" y="810"/>
                    <a:pt x="1454" y="808"/>
                  </a:cubicBezTo>
                  <a:cubicBezTo>
                    <a:pt x="1206" y="761"/>
                    <a:pt x="1502" y="395"/>
                    <a:pt x="1263" y="140"/>
                  </a:cubicBezTo>
                  <a:cubicBezTo>
                    <a:pt x="1176" y="48"/>
                    <a:pt x="1065" y="0"/>
                    <a:pt x="954" y="0"/>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0" name="Google Shape;1418;p51"/>
            <p:cNvSpPr/>
            <p:nvPr/>
          </p:nvSpPr>
          <p:spPr>
            <a:xfrm>
              <a:off x="6344409" y="3831620"/>
              <a:ext cx="42392" cy="42392"/>
            </a:xfrm>
            <a:custGeom>
              <a:avLst/>
              <a:gdLst/>
              <a:ahLst/>
              <a:cxnLst/>
              <a:rect l="l" t="t" r="r" b="b"/>
              <a:pathLst>
                <a:path w="847" h="847" extrusionOk="0">
                  <a:moveTo>
                    <a:pt x="424" y="1"/>
                  </a:moveTo>
                  <a:cubicBezTo>
                    <a:pt x="189" y="1"/>
                    <a:pt x="1" y="189"/>
                    <a:pt x="1" y="424"/>
                  </a:cubicBezTo>
                  <a:cubicBezTo>
                    <a:pt x="1" y="656"/>
                    <a:pt x="189" y="847"/>
                    <a:pt x="424" y="847"/>
                  </a:cubicBezTo>
                  <a:cubicBezTo>
                    <a:pt x="658" y="847"/>
                    <a:pt x="847" y="656"/>
                    <a:pt x="847" y="424"/>
                  </a:cubicBezTo>
                  <a:cubicBezTo>
                    <a:pt x="847" y="189"/>
                    <a:pt x="658" y="1"/>
                    <a:pt x="424" y="1"/>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1" name="Google Shape;1419;p51"/>
            <p:cNvSpPr/>
            <p:nvPr/>
          </p:nvSpPr>
          <p:spPr>
            <a:xfrm>
              <a:off x="6300916" y="3872511"/>
              <a:ext cx="22222" cy="35636"/>
            </a:xfrm>
            <a:custGeom>
              <a:avLst/>
              <a:gdLst/>
              <a:ahLst/>
              <a:cxnLst/>
              <a:rect l="l" t="t" r="r" b="b"/>
              <a:pathLst>
                <a:path w="444" h="712" extrusionOk="0">
                  <a:moveTo>
                    <a:pt x="47" y="0"/>
                  </a:moveTo>
                  <a:cubicBezTo>
                    <a:pt x="47" y="0"/>
                    <a:pt x="1" y="409"/>
                    <a:pt x="205" y="712"/>
                  </a:cubicBezTo>
                  <a:lnTo>
                    <a:pt x="444" y="359"/>
                  </a:lnTo>
                  <a:cubicBezTo>
                    <a:pt x="91" y="107"/>
                    <a:pt x="47" y="0"/>
                    <a:pt x="47" y="0"/>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2" name="Google Shape;1420;p51"/>
            <p:cNvSpPr/>
            <p:nvPr/>
          </p:nvSpPr>
          <p:spPr>
            <a:xfrm>
              <a:off x="5987173" y="3893867"/>
              <a:ext cx="465130" cy="460007"/>
            </a:xfrm>
            <a:custGeom>
              <a:avLst/>
              <a:gdLst/>
              <a:ahLst/>
              <a:cxnLst/>
              <a:rect l="l" t="t" r="r" b="b"/>
              <a:pathLst>
                <a:path w="9293" h="9182" extrusionOk="0">
                  <a:moveTo>
                    <a:pt x="5023" y="0"/>
                  </a:moveTo>
                  <a:cubicBezTo>
                    <a:pt x="2134" y="0"/>
                    <a:pt x="0" y="6710"/>
                    <a:pt x="0" y="6710"/>
                  </a:cubicBezTo>
                  <a:cubicBezTo>
                    <a:pt x="1203" y="7178"/>
                    <a:pt x="2522" y="7289"/>
                    <a:pt x="3499" y="7289"/>
                  </a:cubicBezTo>
                  <a:cubicBezTo>
                    <a:pt x="4372" y="7289"/>
                    <a:pt x="4971" y="7201"/>
                    <a:pt x="4971" y="7201"/>
                  </a:cubicBezTo>
                  <a:cubicBezTo>
                    <a:pt x="5032" y="5871"/>
                    <a:pt x="5368" y="4874"/>
                    <a:pt x="5368" y="4874"/>
                  </a:cubicBezTo>
                  <a:cubicBezTo>
                    <a:pt x="6099" y="7150"/>
                    <a:pt x="8564" y="9181"/>
                    <a:pt x="8564" y="9181"/>
                  </a:cubicBezTo>
                  <a:lnTo>
                    <a:pt x="9292" y="8510"/>
                  </a:lnTo>
                  <a:cubicBezTo>
                    <a:pt x="7077" y="5122"/>
                    <a:pt x="7641" y="258"/>
                    <a:pt x="5213" y="10"/>
                  </a:cubicBezTo>
                  <a:cubicBezTo>
                    <a:pt x="5149" y="3"/>
                    <a:pt x="5086" y="0"/>
                    <a:pt x="5023"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3" name="Google Shape;1421;p51"/>
            <p:cNvSpPr/>
            <p:nvPr/>
          </p:nvSpPr>
          <p:spPr>
            <a:xfrm>
              <a:off x="6416308" y="4319500"/>
              <a:ext cx="50056" cy="85935"/>
            </a:xfrm>
            <a:custGeom>
              <a:avLst/>
              <a:gdLst/>
              <a:ahLst/>
              <a:cxnLst/>
              <a:rect l="l" t="t" r="r" b="b"/>
              <a:pathLst>
                <a:path w="1008" h="1706" extrusionOk="0">
                  <a:moveTo>
                    <a:pt x="728" y="0"/>
                  </a:moveTo>
                  <a:lnTo>
                    <a:pt x="0" y="671"/>
                  </a:lnTo>
                  <a:lnTo>
                    <a:pt x="473" y="1705"/>
                  </a:lnTo>
                  <a:cubicBezTo>
                    <a:pt x="944" y="1373"/>
                    <a:pt x="1007" y="459"/>
                    <a:pt x="728" y="0"/>
                  </a:cubicBezTo>
                  <a:close/>
                </a:path>
              </a:pathLst>
            </a:custGeom>
            <a:solidFill>
              <a:srgbClr val="F2A88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4" name="Google Shape;1422;p51"/>
            <p:cNvSpPr/>
            <p:nvPr/>
          </p:nvSpPr>
          <p:spPr>
            <a:xfrm>
              <a:off x="7542294" y="4028331"/>
              <a:ext cx="344770" cy="580316"/>
            </a:xfrm>
            <a:custGeom>
              <a:avLst/>
              <a:gdLst/>
              <a:ahLst/>
              <a:cxnLst/>
              <a:rect l="l" t="t" r="r" b="b"/>
              <a:pathLst>
                <a:path w="6886" h="11598" extrusionOk="0">
                  <a:moveTo>
                    <a:pt x="4889" y="1"/>
                  </a:moveTo>
                  <a:lnTo>
                    <a:pt x="3566" y="1129"/>
                  </a:lnTo>
                  <a:lnTo>
                    <a:pt x="1974" y="736"/>
                  </a:lnTo>
                  <a:cubicBezTo>
                    <a:pt x="1276" y="1350"/>
                    <a:pt x="739" y="2361"/>
                    <a:pt x="510" y="3909"/>
                  </a:cubicBezTo>
                  <a:cubicBezTo>
                    <a:pt x="417" y="4556"/>
                    <a:pt x="228" y="5198"/>
                    <a:pt x="0" y="5795"/>
                  </a:cubicBezTo>
                  <a:cubicBezTo>
                    <a:pt x="252" y="6050"/>
                    <a:pt x="634" y="6362"/>
                    <a:pt x="1192" y="6631"/>
                  </a:cubicBezTo>
                  <a:cubicBezTo>
                    <a:pt x="1306" y="6376"/>
                    <a:pt x="1373" y="6211"/>
                    <a:pt x="1373" y="6211"/>
                  </a:cubicBezTo>
                  <a:lnTo>
                    <a:pt x="1373" y="6211"/>
                  </a:lnTo>
                  <a:cubicBezTo>
                    <a:pt x="1373" y="6212"/>
                    <a:pt x="1309" y="8779"/>
                    <a:pt x="846" y="10089"/>
                  </a:cubicBezTo>
                  <a:lnTo>
                    <a:pt x="2884" y="11593"/>
                  </a:lnTo>
                  <a:cubicBezTo>
                    <a:pt x="2884" y="11593"/>
                    <a:pt x="2957" y="11598"/>
                    <a:pt x="3082" y="11598"/>
                  </a:cubicBezTo>
                  <a:cubicBezTo>
                    <a:pt x="3745" y="11598"/>
                    <a:pt x="5875" y="11460"/>
                    <a:pt x="6339" y="9716"/>
                  </a:cubicBezTo>
                  <a:cubicBezTo>
                    <a:pt x="6886" y="7645"/>
                    <a:pt x="6637" y="934"/>
                    <a:pt x="6637" y="934"/>
                  </a:cubicBezTo>
                  <a:cubicBezTo>
                    <a:pt x="6214" y="548"/>
                    <a:pt x="5660" y="151"/>
                    <a:pt x="4889" y="1"/>
                  </a:cubicBezTo>
                  <a:close/>
                </a:path>
              </a:pathLst>
            </a:custGeom>
            <a:solidFill>
              <a:srgbClr val="EEC9C3"/>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5" name="Google Shape;1423;p51"/>
            <p:cNvSpPr/>
            <p:nvPr/>
          </p:nvSpPr>
          <p:spPr>
            <a:xfrm>
              <a:off x="7641281" y="4025297"/>
              <a:ext cx="145670" cy="83914"/>
            </a:xfrm>
            <a:custGeom>
              <a:avLst/>
              <a:gdLst/>
              <a:ahLst/>
              <a:cxnLst/>
              <a:rect l="l" t="t" r="r" b="b"/>
              <a:pathLst>
                <a:path w="2915" h="1679" extrusionOk="0">
                  <a:moveTo>
                    <a:pt x="2242" y="0"/>
                  </a:moveTo>
                  <a:cubicBezTo>
                    <a:pt x="2067" y="0"/>
                    <a:pt x="1883" y="12"/>
                    <a:pt x="1689" y="38"/>
                  </a:cubicBezTo>
                  <a:cubicBezTo>
                    <a:pt x="1082" y="118"/>
                    <a:pt x="501" y="357"/>
                    <a:pt x="0" y="797"/>
                  </a:cubicBezTo>
                  <a:cubicBezTo>
                    <a:pt x="128" y="1049"/>
                    <a:pt x="539" y="1679"/>
                    <a:pt x="1418" y="1679"/>
                  </a:cubicBezTo>
                  <a:cubicBezTo>
                    <a:pt x="1490" y="1679"/>
                    <a:pt x="1564" y="1675"/>
                    <a:pt x="1641" y="1666"/>
                  </a:cubicBezTo>
                  <a:cubicBezTo>
                    <a:pt x="2481" y="1573"/>
                    <a:pt x="2797" y="666"/>
                    <a:pt x="2915" y="62"/>
                  </a:cubicBezTo>
                  <a:cubicBezTo>
                    <a:pt x="2707" y="23"/>
                    <a:pt x="2483" y="0"/>
                    <a:pt x="2242"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6" name="Google Shape;1424;p51"/>
            <p:cNvSpPr/>
            <p:nvPr/>
          </p:nvSpPr>
          <p:spPr>
            <a:xfrm>
              <a:off x="7741394" y="3821075"/>
              <a:ext cx="33184" cy="35385"/>
            </a:xfrm>
            <a:custGeom>
              <a:avLst/>
              <a:gdLst/>
              <a:ahLst/>
              <a:cxnLst/>
              <a:rect l="l" t="t" r="r" b="b"/>
              <a:pathLst>
                <a:path w="662" h="709" extrusionOk="0">
                  <a:moveTo>
                    <a:pt x="145" y="1"/>
                  </a:moveTo>
                  <a:lnTo>
                    <a:pt x="0" y="128"/>
                  </a:lnTo>
                  <a:lnTo>
                    <a:pt x="517" y="709"/>
                  </a:lnTo>
                  <a:lnTo>
                    <a:pt x="662" y="577"/>
                  </a:lnTo>
                  <a:lnTo>
                    <a:pt x="145" y="1"/>
                  </a:lnTo>
                  <a:close/>
                </a:path>
              </a:pathLst>
            </a:custGeom>
            <a:solidFill>
              <a:srgbClr val="E95F5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7" name="Google Shape;1425;p51"/>
            <p:cNvSpPr/>
            <p:nvPr/>
          </p:nvSpPr>
          <p:spPr>
            <a:xfrm>
              <a:off x="7744769" y="3766481"/>
              <a:ext cx="106300" cy="86946"/>
            </a:xfrm>
            <a:custGeom>
              <a:avLst/>
              <a:gdLst/>
              <a:ahLst/>
              <a:cxnLst/>
              <a:rect l="l" t="t" r="r" b="b"/>
              <a:pathLst>
                <a:path w="2126" h="1729" extrusionOk="0">
                  <a:moveTo>
                    <a:pt x="915" y="1"/>
                  </a:moveTo>
                  <a:cubicBezTo>
                    <a:pt x="416" y="1"/>
                    <a:pt x="0" y="683"/>
                    <a:pt x="80" y="1088"/>
                  </a:cubicBezTo>
                  <a:lnTo>
                    <a:pt x="597" y="1664"/>
                  </a:lnTo>
                  <a:cubicBezTo>
                    <a:pt x="650" y="1709"/>
                    <a:pt x="721" y="1729"/>
                    <a:pt x="801" y="1729"/>
                  </a:cubicBezTo>
                  <a:cubicBezTo>
                    <a:pt x="1290" y="1729"/>
                    <a:pt x="2125" y="975"/>
                    <a:pt x="1396" y="231"/>
                  </a:cubicBezTo>
                  <a:cubicBezTo>
                    <a:pt x="1236" y="68"/>
                    <a:pt x="1071" y="1"/>
                    <a:pt x="915" y="1"/>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8" name="Google Shape;1426;p51"/>
            <p:cNvSpPr/>
            <p:nvPr/>
          </p:nvSpPr>
          <p:spPr>
            <a:xfrm>
              <a:off x="7584476" y="3803888"/>
              <a:ext cx="199100" cy="239607"/>
            </a:xfrm>
            <a:custGeom>
              <a:avLst/>
              <a:gdLst/>
              <a:ahLst/>
              <a:cxnLst/>
              <a:rect l="l" t="t" r="r" b="b"/>
              <a:pathLst>
                <a:path w="3979" h="4798" extrusionOk="0">
                  <a:moveTo>
                    <a:pt x="1920" y="1"/>
                  </a:moveTo>
                  <a:cubicBezTo>
                    <a:pt x="1793" y="1"/>
                    <a:pt x="1662" y="13"/>
                    <a:pt x="1529" y="40"/>
                  </a:cubicBezTo>
                  <a:cubicBezTo>
                    <a:pt x="323" y="282"/>
                    <a:pt x="1" y="893"/>
                    <a:pt x="18" y="1285"/>
                  </a:cubicBezTo>
                  <a:cubicBezTo>
                    <a:pt x="34" y="1681"/>
                    <a:pt x="125" y="2071"/>
                    <a:pt x="679" y="2259"/>
                  </a:cubicBezTo>
                  <a:lnTo>
                    <a:pt x="733" y="3212"/>
                  </a:lnTo>
                  <a:cubicBezTo>
                    <a:pt x="733" y="3212"/>
                    <a:pt x="360" y="3783"/>
                    <a:pt x="531" y="4303"/>
                  </a:cubicBezTo>
                  <a:cubicBezTo>
                    <a:pt x="627" y="4595"/>
                    <a:pt x="905" y="4797"/>
                    <a:pt x="1236" y="4797"/>
                  </a:cubicBezTo>
                  <a:cubicBezTo>
                    <a:pt x="1495" y="4797"/>
                    <a:pt x="1786" y="4673"/>
                    <a:pt x="2048" y="4371"/>
                  </a:cubicBezTo>
                  <a:lnTo>
                    <a:pt x="2952" y="4226"/>
                  </a:lnTo>
                  <a:cubicBezTo>
                    <a:pt x="2952" y="4226"/>
                    <a:pt x="2908" y="3652"/>
                    <a:pt x="3250" y="3183"/>
                  </a:cubicBezTo>
                  <a:cubicBezTo>
                    <a:pt x="3593" y="2709"/>
                    <a:pt x="3979" y="2279"/>
                    <a:pt x="3861" y="1500"/>
                  </a:cubicBezTo>
                  <a:cubicBezTo>
                    <a:pt x="3754" y="807"/>
                    <a:pt x="2945" y="1"/>
                    <a:pt x="1920" y="1"/>
                  </a:cubicBezTo>
                  <a:close/>
                </a:path>
              </a:pathLst>
            </a:custGeom>
            <a:solidFill>
              <a:srgbClr val="01004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19" name="Google Shape;1427;p51"/>
            <p:cNvSpPr/>
            <p:nvPr/>
          </p:nvSpPr>
          <p:spPr>
            <a:xfrm>
              <a:off x="7686838" y="3883757"/>
              <a:ext cx="69179" cy="161761"/>
            </a:xfrm>
            <a:custGeom>
              <a:avLst/>
              <a:gdLst/>
              <a:ahLst/>
              <a:cxnLst/>
              <a:rect l="l" t="t" r="r" b="b"/>
              <a:pathLst>
                <a:path w="1375" h="3239" extrusionOk="0">
                  <a:moveTo>
                    <a:pt x="656" y="1"/>
                  </a:moveTo>
                  <a:cubicBezTo>
                    <a:pt x="500" y="1"/>
                    <a:pt x="375" y="90"/>
                    <a:pt x="383" y="281"/>
                  </a:cubicBezTo>
                  <a:cubicBezTo>
                    <a:pt x="400" y="691"/>
                    <a:pt x="679" y="1184"/>
                    <a:pt x="541" y="1761"/>
                  </a:cubicBezTo>
                  <a:cubicBezTo>
                    <a:pt x="400" y="2336"/>
                    <a:pt x="0" y="2779"/>
                    <a:pt x="0" y="2779"/>
                  </a:cubicBezTo>
                  <a:lnTo>
                    <a:pt x="74" y="3222"/>
                  </a:lnTo>
                  <a:cubicBezTo>
                    <a:pt x="74" y="3222"/>
                    <a:pt x="154" y="3239"/>
                    <a:pt x="286" y="3239"/>
                  </a:cubicBezTo>
                  <a:cubicBezTo>
                    <a:pt x="445" y="3239"/>
                    <a:pt x="679" y="3214"/>
                    <a:pt x="941" y="3108"/>
                  </a:cubicBezTo>
                  <a:cubicBezTo>
                    <a:pt x="941" y="3108"/>
                    <a:pt x="854" y="1681"/>
                    <a:pt x="685" y="1140"/>
                  </a:cubicBezTo>
                  <a:cubicBezTo>
                    <a:pt x="685" y="1140"/>
                    <a:pt x="1374" y="724"/>
                    <a:pt x="1162" y="328"/>
                  </a:cubicBezTo>
                  <a:cubicBezTo>
                    <a:pt x="1050" y="116"/>
                    <a:pt x="833" y="1"/>
                    <a:pt x="656" y="1"/>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0" name="Google Shape;1428;p51"/>
            <p:cNvSpPr/>
            <p:nvPr/>
          </p:nvSpPr>
          <p:spPr>
            <a:xfrm>
              <a:off x="7600224" y="3876680"/>
              <a:ext cx="85489" cy="89979"/>
            </a:xfrm>
            <a:custGeom>
              <a:avLst/>
              <a:gdLst/>
              <a:ahLst/>
              <a:cxnLst/>
              <a:rect l="l" t="t" r="r" b="b"/>
              <a:pathLst>
                <a:path w="1709" h="1807" extrusionOk="0">
                  <a:moveTo>
                    <a:pt x="1377" y="0"/>
                  </a:moveTo>
                  <a:cubicBezTo>
                    <a:pt x="1377" y="0"/>
                    <a:pt x="1085" y="142"/>
                    <a:pt x="728" y="142"/>
                  </a:cubicBezTo>
                  <a:cubicBezTo>
                    <a:pt x="721" y="142"/>
                    <a:pt x="713" y="142"/>
                    <a:pt x="705" y="141"/>
                  </a:cubicBezTo>
                  <a:cubicBezTo>
                    <a:pt x="339" y="134"/>
                    <a:pt x="226" y="0"/>
                    <a:pt x="226" y="0"/>
                  </a:cubicBezTo>
                  <a:lnTo>
                    <a:pt x="226" y="0"/>
                  </a:lnTo>
                  <a:cubicBezTo>
                    <a:pt x="226" y="1"/>
                    <a:pt x="255" y="275"/>
                    <a:pt x="195" y="772"/>
                  </a:cubicBezTo>
                  <a:cubicBezTo>
                    <a:pt x="131" y="1269"/>
                    <a:pt x="0" y="1609"/>
                    <a:pt x="0" y="1609"/>
                  </a:cubicBezTo>
                  <a:cubicBezTo>
                    <a:pt x="138" y="1722"/>
                    <a:pt x="417" y="1759"/>
                    <a:pt x="417" y="1759"/>
                  </a:cubicBezTo>
                  <a:cubicBezTo>
                    <a:pt x="417" y="1759"/>
                    <a:pt x="628" y="1800"/>
                    <a:pt x="940" y="1806"/>
                  </a:cubicBezTo>
                  <a:cubicBezTo>
                    <a:pt x="942" y="1806"/>
                    <a:pt x="944" y="1806"/>
                    <a:pt x="946" y="1806"/>
                  </a:cubicBezTo>
                  <a:cubicBezTo>
                    <a:pt x="1257" y="1806"/>
                    <a:pt x="1602" y="1464"/>
                    <a:pt x="1656" y="913"/>
                  </a:cubicBezTo>
                  <a:cubicBezTo>
                    <a:pt x="1709" y="360"/>
                    <a:pt x="1377" y="0"/>
                    <a:pt x="1377" y="0"/>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1" name="Google Shape;1429;p51"/>
            <p:cNvSpPr/>
            <p:nvPr/>
          </p:nvSpPr>
          <p:spPr>
            <a:xfrm>
              <a:off x="7618932" y="3916505"/>
              <a:ext cx="45896" cy="46096"/>
            </a:xfrm>
            <a:custGeom>
              <a:avLst/>
              <a:gdLst/>
              <a:ahLst/>
              <a:cxnLst/>
              <a:rect l="l" t="t" r="r" b="b"/>
              <a:pathLst>
                <a:path w="917" h="921" extrusionOk="0">
                  <a:moveTo>
                    <a:pt x="457" y="1"/>
                  </a:moveTo>
                  <a:cubicBezTo>
                    <a:pt x="205" y="1"/>
                    <a:pt x="0" y="206"/>
                    <a:pt x="0" y="460"/>
                  </a:cubicBezTo>
                  <a:cubicBezTo>
                    <a:pt x="0" y="712"/>
                    <a:pt x="205" y="920"/>
                    <a:pt x="457" y="920"/>
                  </a:cubicBezTo>
                  <a:cubicBezTo>
                    <a:pt x="712" y="920"/>
                    <a:pt x="916" y="712"/>
                    <a:pt x="916" y="460"/>
                  </a:cubicBezTo>
                  <a:cubicBezTo>
                    <a:pt x="916" y="206"/>
                    <a:pt x="712" y="1"/>
                    <a:pt x="457" y="1"/>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2" name="Google Shape;1430;p51"/>
            <p:cNvSpPr/>
            <p:nvPr/>
          </p:nvSpPr>
          <p:spPr>
            <a:xfrm>
              <a:off x="7851630" y="4655153"/>
              <a:ext cx="125984" cy="60660"/>
            </a:xfrm>
            <a:custGeom>
              <a:avLst/>
              <a:gdLst/>
              <a:ahLst/>
              <a:cxnLst/>
              <a:rect l="l" t="t" r="r" b="b"/>
              <a:pathLst>
                <a:path w="2526" h="1207" extrusionOk="0">
                  <a:moveTo>
                    <a:pt x="266" y="1"/>
                  </a:moveTo>
                  <a:lnTo>
                    <a:pt x="1" y="1206"/>
                  </a:lnTo>
                  <a:lnTo>
                    <a:pt x="2333" y="1206"/>
                  </a:lnTo>
                  <a:cubicBezTo>
                    <a:pt x="2478" y="1206"/>
                    <a:pt x="2525" y="1012"/>
                    <a:pt x="2398" y="948"/>
                  </a:cubicBezTo>
                  <a:lnTo>
                    <a:pt x="1145" y="297"/>
                  </a:lnTo>
                  <a:lnTo>
                    <a:pt x="266"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3" name="Google Shape;1431;p51"/>
            <p:cNvSpPr/>
            <p:nvPr/>
          </p:nvSpPr>
          <p:spPr>
            <a:xfrm>
              <a:off x="7636200" y="4603391"/>
              <a:ext cx="228578" cy="107257"/>
            </a:xfrm>
            <a:custGeom>
              <a:avLst/>
              <a:gdLst/>
              <a:ahLst/>
              <a:cxnLst/>
              <a:rect l="l" t="t" r="r" b="b"/>
              <a:pathLst>
                <a:path w="4567" h="2143" extrusionOk="0">
                  <a:moveTo>
                    <a:pt x="2075" y="1"/>
                  </a:moveTo>
                  <a:lnTo>
                    <a:pt x="1" y="1481"/>
                  </a:lnTo>
                  <a:cubicBezTo>
                    <a:pt x="1431" y="1800"/>
                    <a:pt x="2807" y="2025"/>
                    <a:pt x="3603" y="2142"/>
                  </a:cubicBezTo>
                  <a:cubicBezTo>
                    <a:pt x="3859" y="2029"/>
                    <a:pt x="4164" y="1834"/>
                    <a:pt x="4466" y="1501"/>
                  </a:cubicBezTo>
                  <a:lnTo>
                    <a:pt x="4567" y="1038"/>
                  </a:lnTo>
                  <a:cubicBezTo>
                    <a:pt x="3684" y="756"/>
                    <a:pt x="2851" y="393"/>
                    <a:pt x="2075" y="1"/>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4" name="Google Shape;1432;p51"/>
            <p:cNvSpPr/>
            <p:nvPr/>
          </p:nvSpPr>
          <p:spPr>
            <a:xfrm>
              <a:off x="7530483" y="4481260"/>
              <a:ext cx="498876" cy="234553"/>
            </a:xfrm>
            <a:custGeom>
              <a:avLst/>
              <a:gdLst/>
              <a:ahLst/>
              <a:cxnLst/>
              <a:rect l="l" t="t" r="r" b="b"/>
              <a:pathLst>
                <a:path w="9972" h="4690" extrusionOk="0">
                  <a:moveTo>
                    <a:pt x="8389" y="1"/>
                  </a:moveTo>
                  <a:cubicBezTo>
                    <a:pt x="7572" y="1"/>
                    <a:pt x="6547" y="223"/>
                    <a:pt x="5809" y="620"/>
                  </a:cubicBezTo>
                  <a:cubicBezTo>
                    <a:pt x="4463" y="1349"/>
                    <a:pt x="2489" y="2689"/>
                    <a:pt x="1" y="3491"/>
                  </a:cubicBezTo>
                  <a:lnTo>
                    <a:pt x="1" y="4689"/>
                  </a:lnTo>
                  <a:cubicBezTo>
                    <a:pt x="1" y="4689"/>
                    <a:pt x="3630" y="4642"/>
                    <a:pt x="6803" y="3367"/>
                  </a:cubicBezTo>
                  <a:cubicBezTo>
                    <a:pt x="9972" y="2091"/>
                    <a:pt x="9952" y="1204"/>
                    <a:pt x="9707" y="479"/>
                  </a:cubicBezTo>
                  <a:cubicBezTo>
                    <a:pt x="9595" y="152"/>
                    <a:pt x="9063" y="1"/>
                    <a:pt x="8389" y="1"/>
                  </a:cubicBezTo>
                  <a:close/>
                </a:path>
              </a:pathLst>
            </a:custGeom>
            <a:solidFill>
              <a:srgbClr val="F0575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5" name="Google Shape;1433;p51"/>
            <p:cNvSpPr/>
            <p:nvPr/>
          </p:nvSpPr>
          <p:spPr>
            <a:xfrm>
              <a:off x="7603036" y="4377127"/>
              <a:ext cx="174916" cy="216355"/>
            </a:xfrm>
            <a:custGeom>
              <a:avLst/>
              <a:gdLst/>
              <a:ahLst/>
              <a:cxnLst/>
              <a:rect l="l" t="t" r="r" b="b"/>
              <a:pathLst>
                <a:path w="3489" h="4315" extrusionOk="0">
                  <a:moveTo>
                    <a:pt x="2439" y="1"/>
                  </a:moveTo>
                  <a:cubicBezTo>
                    <a:pt x="2425" y="1"/>
                    <a:pt x="2409" y="2"/>
                    <a:pt x="2394" y="5"/>
                  </a:cubicBezTo>
                  <a:lnTo>
                    <a:pt x="215" y="454"/>
                  </a:lnTo>
                  <a:cubicBezTo>
                    <a:pt x="84" y="482"/>
                    <a:pt x="0" y="606"/>
                    <a:pt x="24" y="736"/>
                  </a:cubicBezTo>
                  <a:lnTo>
                    <a:pt x="665" y="4117"/>
                  </a:lnTo>
                  <a:cubicBezTo>
                    <a:pt x="689" y="4234"/>
                    <a:pt x="790" y="4315"/>
                    <a:pt x="904" y="4315"/>
                  </a:cubicBezTo>
                  <a:cubicBezTo>
                    <a:pt x="922" y="4315"/>
                    <a:pt x="940" y="4313"/>
                    <a:pt x="957" y="4309"/>
                  </a:cubicBezTo>
                  <a:lnTo>
                    <a:pt x="3274" y="3795"/>
                  </a:lnTo>
                  <a:cubicBezTo>
                    <a:pt x="3404" y="3765"/>
                    <a:pt x="3488" y="3634"/>
                    <a:pt x="3458" y="3503"/>
                  </a:cubicBezTo>
                  <a:lnTo>
                    <a:pt x="2679" y="186"/>
                  </a:lnTo>
                  <a:cubicBezTo>
                    <a:pt x="2653" y="76"/>
                    <a:pt x="2553" y="1"/>
                    <a:pt x="2439" y="1"/>
                  </a:cubicBez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6" name="Google Shape;1434;p51"/>
            <p:cNvSpPr/>
            <p:nvPr/>
          </p:nvSpPr>
          <p:spPr>
            <a:xfrm>
              <a:off x="7722834" y="4277038"/>
              <a:ext cx="275028" cy="265894"/>
            </a:xfrm>
            <a:custGeom>
              <a:avLst/>
              <a:gdLst/>
              <a:ahLst/>
              <a:cxnLst/>
              <a:rect l="l" t="t" r="r" b="b"/>
              <a:pathLst>
                <a:path w="5497" h="5325" extrusionOk="0">
                  <a:moveTo>
                    <a:pt x="5339" y="1"/>
                  </a:moveTo>
                  <a:lnTo>
                    <a:pt x="3478" y="790"/>
                  </a:lnTo>
                  <a:cubicBezTo>
                    <a:pt x="3559" y="1260"/>
                    <a:pt x="3555" y="1727"/>
                    <a:pt x="3445" y="2129"/>
                  </a:cubicBezTo>
                  <a:cubicBezTo>
                    <a:pt x="3106" y="3335"/>
                    <a:pt x="1739" y="4063"/>
                    <a:pt x="1739" y="4063"/>
                  </a:cubicBezTo>
                  <a:cubicBezTo>
                    <a:pt x="1484" y="4000"/>
                    <a:pt x="1518" y="3862"/>
                    <a:pt x="1135" y="3788"/>
                  </a:cubicBezTo>
                  <a:cubicBezTo>
                    <a:pt x="1024" y="3765"/>
                    <a:pt x="938" y="3757"/>
                    <a:pt x="872" y="3757"/>
                  </a:cubicBezTo>
                  <a:cubicBezTo>
                    <a:pt x="712" y="3757"/>
                    <a:pt x="672" y="3805"/>
                    <a:pt x="672" y="3805"/>
                  </a:cubicBezTo>
                  <a:lnTo>
                    <a:pt x="735" y="4070"/>
                  </a:lnTo>
                  <a:cubicBezTo>
                    <a:pt x="501" y="4133"/>
                    <a:pt x="27" y="4187"/>
                    <a:pt x="13" y="4308"/>
                  </a:cubicBezTo>
                  <a:cubicBezTo>
                    <a:pt x="1" y="4426"/>
                    <a:pt x="151" y="4483"/>
                    <a:pt x="151" y="4483"/>
                  </a:cubicBezTo>
                  <a:cubicBezTo>
                    <a:pt x="151" y="4483"/>
                    <a:pt x="24" y="4506"/>
                    <a:pt x="38" y="4624"/>
                  </a:cubicBezTo>
                  <a:cubicBezTo>
                    <a:pt x="47" y="4745"/>
                    <a:pt x="239" y="4771"/>
                    <a:pt x="239" y="4771"/>
                  </a:cubicBezTo>
                  <a:cubicBezTo>
                    <a:pt x="182" y="4808"/>
                    <a:pt x="175" y="4983"/>
                    <a:pt x="481" y="4990"/>
                  </a:cubicBezTo>
                  <a:cubicBezTo>
                    <a:pt x="486" y="4990"/>
                    <a:pt x="491" y="4990"/>
                    <a:pt x="496" y="4990"/>
                  </a:cubicBezTo>
                  <a:cubicBezTo>
                    <a:pt x="799" y="4990"/>
                    <a:pt x="1075" y="4899"/>
                    <a:pt x="1075" y="4899"/>
                  </a:cubicBezTo>
                  <a:lnTo>
                    <a:pt x="1075" y="4899"/>
                  </a:lnTo>
                  <a:cubicBezTo>
                    <a:pt x="1075" y="4899"/>
                    <a:pt x="880" y="5057"/>
                    <a:pt x="806" y="5164"/>
                  </a:cubicBezTo>
                  <a:cubicBezTo>
                    <a:pt x="738" y="5272"/>
                    <a:pt x="806" y="5324"/>
                    <a:pt x="874" y="5324"/>
                  </a:cubicBezTo>
                  <a:cubicBezTo>
                    <a:pt x="903" y="5324"/>
                    <a:pt x="932" y="5314"/>
                    <a:pt x="951" y="5295"/>
                  </a:cubicBezTo>
                  <a:cubicBezTo>
                    <a:pt x="1011" y="5231"/>
                    <a:pt x="1108" y="5100"/>
                    <a:pt x="1394" y="4970"/>
                  </a:cubicBezTo>
                  <a:cubicBezTo>
                    <a:pt x="1682" y="4835"/>
                    <a:pt x="1800" y="4808"/>
                    <a:pt x="1800" y="4808"/>
                  </a:cubicBezTo>
                  <a:cubicBezTo>
                    <a:pt x="3281" y="4600"/>
                    <a:pt x="5496" y="2717"/>
                    <a:pt x="5392" y="538"/>
                  </a:cubicBezTo>
                  <a:cubicBezTo>
                    <a:pt x="5382" y="357"/>
                    <a:pt x="5362" y="179"/>
                    <a:pt x="5339" y="1"/>
                  </a:cubicBez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7" name="Google Shape;1435;p51"/>
            <p:cNvSpPr/>
            <p:nvPr/>
          </p:nvSpPr>
          <p:spPr>
            <a:xfrm>
              <a:off x="7790888" y="4059672"/>
              <a:ext cx="199100" cy="256795"/>
            </a:xfrm>
            <a:custGeom>
              <a:avLst/>
              <a:gdLst/>
              <a:ahLst/>
              <a:cxnLst/>
              <a:rect l="l" t="t" r="r" b="b"/>
              <a:pathLst>
                <a:path w="3969" h="5121" extrusionOk="0">
                  <a:moveTo>
                    <a:pt x="1310" y="1"/>
                  </a:moveTo>
                  <a:cubicBezTo>
                    <a:pt x="1310" y="1"/>
                    <a:pt x="0" y="1894"/>
                    <a:pt x="887" y="2707"/>
                  </a:cubicBezTo>
                  <a:cubicBezTo>
                    <a:pt x="1474" y="3247"/>
                    <a:pt x="1951" y="4194"/>
                    <a:pt x="2108" y="5121"/>
                  </a:cubicBezTo>
                  <a:cubicBezTo>
                    <a:pt x="2551" y="5020"/>
                    <a:pt x="3196" y="4805"/>
                    <a:pt x="3969" y="4332"/>
                  </a:cubicBezTo>
                  <a:cubicBezTo>
                    <a:pt x="3673" y="2381"/>
                    <a:pt x="2350" y="712"/>
                    <a:pt x="1310" y="1"/>
                  </a:cubicBezTo>
                  <a:close/>
                </a:path>
              </a:pathLst>
            </a:custGeom>
            <a:solidFill>
              <a:srgbClr val="EEC9C3"/>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8" name="Google Shape;1436;p51"/>
            <p:cNvSpPr/>
            <p:nvPr/>
          </p:nvSpPr>
          <p:spPr>
            <a:xfrm>
              <a:off x="7282451" y="4479238"/>
              <a:ext cx="81553" cy="191079"/>
            </a:xfrm>
            <a:custGeom>
              <a:avLst/>
              <a:gdLst/>
              <a:ahLst/>
              <a:cxnLst/>
              <a:rect l="l" t="t" r="r" b="b"/>
              <a:pathLst>
                <a:path w="1630" h="3815" extrusionOk="0">
                  <a:moveTo>
                    <a:pt x="1" y="1"/>
                  </a:moveTo>
                  <a:lnTo>
                    <a:pt x="743" y="3815"/>
                  </a:lnTo>
                  <a:lnTo>
                    <a:pt x="1629" y="3781"/>
                  </a:lnTo>
                  <a:cubicBezTo>
                    <a:pt x="1629" y="3781"/>
                    <a:pt x="1629" y="2975"/>
                    <a:pt x="1445" y="914"/>
                  </a:cubicBezTo>
                  <a:lnTo>
                    <a:pt x="1" y="1"/>
                  </a:lnTo>
                  <a:close/>
                </a:path>
              </a:pathLst>
            </a:custGeom>
            <a:solidFill>
              <a:srgbClr val="FFADB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29" name="Google Shape;1437;p51"/>
            <p:cNvSpPr/>
            <p:nvPr/>
          </p:nvSpPr>
          <p:spPr>
            <a:xfrm>
              <a:off x="7315072" y="4669307"/>
              <a:ext cx="129359" cy="46506"/>
            </a:xfrm>
            <a:custGeom>
              <a:avLst/>
              <a:gdLst/>
              <a:ahLst/>
              <a:cxnLst/>
              <a:rect l="l" t="t" r="r" b="b"/>
              <a:pathLst>
                <a:path w="2587" h="934" extrusionOk="0">
                  <a:moveTo>
                    <a:pt x="984" y="0"/>
                  </a:moveTo>
                  <a:lnTo>
                    <a:pt x="98" y="34"/>
                  </a:lnTo>
                  <a:lnTo>
                    <a:pt x="1" y="933"/>
                  </a:lnTo>
                  <a:lnTo>
                    <a:pt x="2586" y="933"/>
                  </a:lnTo>
                  <a:lnTo>
                    <a:pt x="984"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0" name="Google Shape;1438;p51"/>
            <p:cNvSpPr/>
            <p:nvPr/>
          </p:nvSpPr>
          <p:spPr>
            <a:xfrm>
              <a:off x="7300448" y="4572251"/>
              <a:ext cx="1125" cy="5055"/>
            </a:xfrm>
            <a:custGeom>
              <a:avLst/>
              <a:gdLst/>
              <a:ahLst/>
              <a:cxnLst/>
              <a:rect l="l" t="t" r="r" b="b"/>
              <a:pathLst>
                <a:path w="21" h="112" extrusionOk="0">
                  <a:moveTo>
                    <a:pt x="0" y="1"/>
                  </a:moveTo>
                  <a:lnTo>
                    <a:pt x="0" y="1"/>
                  </a:lnTo>
                  <a:lnTo>
                    <a:pt x="20" y="111"/>
                  </a:lnTo>
                  <a:lnTo>
                    <a:pt x="20" y="111"/>
                  </a:lnTo>
                  <a:close/>
                </a:path>
              </a:pathLst>
            </a:custGeom>
            <a:solidFill>
              <a:srgbClr val="3DA68D"/>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1" name="Google Shape;1439;p51"/>
            <p:cNvSpPr/>
            <p:nvPr/>
          </p:nvSpPr>
          <p:spPr>
            <a:xfrm>
              <a:off x="7300448" y="4572251"/>
              <a:ext cx="43870" cy="5055"/>
            </a:xfrm>
            <a:custGeom>
              <a:avLst/>
              <a:gdLst/>
              <a:ahLst/>
              <a:cxnLst/>
              <a:rect l="l" t="t" r="r" b="b"/>
              <a:pathLst>
                <a:path w="867" h="112" extrusionOk="0">
                  <a:moveTo>
                    <a:pt x="0" y="1"/>
                  </a:moveTo>
                  <a:lnTo>
                    <a:pt x="20" y="111"/>
                  </a:lnTo>
                  <a:cubicBezTo>
                    <a:pt x="302" y="82"/>
                    <a:pt x="588" y="44"/>
                    <a:pt x="866" y="1"/>
                  </a:cubicBezTo>
                  <a:close/>
                </a:path>
              </a:pathLst>
            </a:custGeom>
            <a:solidFill>
              <a:srgbClr val="FF8493"/>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2" name="Google Shape;1440;p51"/>
            <p:cNvSpPr/>
            <p:nvPr/>
          </p:nvSpPr>
          <p:spPr>
            <a:xfrm>
              <a:off x="7355004" y="4525744"/>
              <a:ext cx="0" cy="0"/>
            </a:xfrm>
            <a:custGeom>
              <a:avLst/>
              <a:gdLst/>
              <a:ahLst/>
              <a:cxnLst/>
              <a:rect l="l" t="t" r="r" b="b"/>
              <a:pathLst>
                <a:path w="5" h="11" extrusionOk="0">
                  <a:moveTo>
                    <a:pt x="1" y="0"/>
                  </a:moveTo>
                  <a:cubicBezTo>
                    <a:pt x="1" y="4"/>
                    <a:pt x="4" y="7"/>
                    <a:pt x="4" y="10"/>
                  </a:cubicBezTo>
                  <a:cubicBezTo>
                    <a:pt x="4" y="7"/>
                    <a:pt x="4" y="4"/>
                    <a:pt x="1" y="0"/>
                  </a:cubicBezTo>
                  <a:close/>
                </a:path>
              </a:pathLst>
            </a:custGeom>
            <a:solidFill>
              <a:srgbClr val="3DA68D"/>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3" name="Google Shape;1441;p51"/>
            <p:cNvSpPr/>
            <p:nvPr/>
          </p:nvSpPr>
          <p:spPr>
            <a:xfrm>
              <a:off x="7282646" y="4479718"/>
              <a:ext cx="76026" cy="92142"/>
            </a:xfrm>
            <a:custGeom>
              <a:avLst/>
              <a:gdLst/>
              <a:ahLst/>
              <a:cxnLst/>
              <a:rect l="l" t="t" r="r" b="b"/>
              <a:pathLst>
                <a:path w="1519" h="1841" extrusionOk="0">
                  <a:moveTo>
                    <a:pt x="1" y="1"/>
                  </a:moveTo>
                  <a:lnTo>
                    <a:pt x="360" y="1841"/>
                  </a:lnTo>
                  <a:lnTo>
                    <a:pt x="1226" y="1841"/>
                  </a:lnTo>
                  <a:cubicBezTo>
                    <a:pt x="1324" y="1827"/>
                    <a:pt x="1421" y="1810"/>
                    <a:pt x="1519" y="1793"/>
                  </a:cubicBezTo>
                  <a:cubicBezTo>
                    <a:pt x="1516" y="1753"/>
                    <a:pt x="1512" y="1713"/>
                    <a:pt x="1508" y="1673"/>
                  </a:cubicBezTo>
                  <a:cubicBezTo>
                    <a:pt x="1496" y="1482"/>
                    <a:pt x="1479" y="1273"/>
                    <a:pt x="1458" y="1051"/>
                  </a:cubicBezTo>
                  <a:cubicBezTo>
                    <a:pt x="1458" y="1038"/>
                    <a:pt x="1455" y="1025"/>
                    <a:pt x="1455" y="1011"/>
                  </a:cubicBezTo>
                  <a:lnTo>
                    <a:pt x="1455" y="1008"/>
                  </a:lnTo>
                  <a:cubicBezTo>
                    <a:pt x="1451" y="984"/>
                    <a:pt x="1451" y="958"/>
                    <a:pt x="1448" y="935"/>
                  </a:cubicBezTo>
                  <a:lnTo>
                    <a:pt x="1448" y="927"/>
                  </a:lnTo>
                  <a:lnTo>
                    <a:pt x="1448" y="924"/>
                  </a:lnTo>
                  <a:cubicBezTo>
                    <a:pt x="1448" y="921"/>
                    <a:pt x="1448" y="918"/>
                    <a:pt x="1445" y="914"/>
                  </a:cubicBezTo>
                  <a:lnTo>
                    <a:pt x="1160" y="733"/>
                  </a:lnTo>
                  <a:lnTo>
                    <a:pt x="1008" y="639"/>
                  </a:lnTo>
                  <a:lnTo>
                    <a:pt x="1" y="1"/>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4" name="Google Shape;1442;p51"/>
            <p:cNvSpPr/>
            <p:nvPr/>
          </p:nvSpPr>
          <p:spPr>
            <a:xfrm>
              <a:off x="6996736" y="4566185"/>
              <a:ext cx="1125" cy="5055"/>
            </a:xfrm>
            <a:custGeom>
              <a:avLst/>
              <a:gdLst/>
              <a:ahLst/>
              <a:cxnLst/>
              <a:rect l="l" t="t" r="r" b="b"/>
              <a:pathLst>
                <a:path w="24" h="104" extrusionOk="0">
                  <a:moveTo>
                    <a:pt x="24" y="0"/>
                  </a:moveTo>
                  <a:lnTo>
                    <a:pt x="24" y="0"/>
                  </a:lnTo>
                  <a:lnTo>
                    <a:pt x="0" y="104"/>
                  </a:lnTo>
                  <a:lnTo>
                    <a:pt x="0" y="104"/>
                  </a:lnTo>
                  <a:close/>
                </a:path>
              </a:pathLst>
            </a:custGeom>
            <a:solidFill>
              <a:srgbClr val="BDDFC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5" name="Google Shape;1443;p51"/>
            <p:cNvSpPr/>
            <p:nvPr/>
          </p:nvSpPr>
          <p:spPr>
            <a:xfrm>
              <a:off x="6997861" y="4478227"/>
              <a:ext cx="16873" cy="87958"/>
            </a:xfrm>
            <a:custGeom>
              <a:avLst/>
              <a:gdLst/>
              <a:ahLst/>
              <a:cxnLst/>
              <a:rect l="l" t="t" r="r" b="b"/>
              <a:pathLst>
                <a:path w="340" h="1759" extrusionOk="0">
                  <a:moveTo>
                    <a:pt x="340" y="0"/>
                  </a:moveTo>
                  <a:lnTo>
                    <a:pt x="340" y="0"/>
                  </a:lnTo>
                  <a:lnTo>
                    <a:pt x="1" y="1759"/>
                  </a:lnTo>
                  <a:lnTo>
                    <a:pt x="1" y="1759"/>
                  </a:lnTo>
                  <a:close/>
                </a:path>
              </a:pathLst>
            </a:custGeom>
            <a:solidFill>
              <a:srgbClr val="BDDFC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6" name="Google Shape;1444;p51"/>
            <p:cNvSpPr/>
            <p:nvPr/>
          </p:nvSpPr>
          <p:spPr>
            <a:xfrm>
              <a:off x="6938903" y="4478417"/>
              <a:ext cx="75826" cy="88038"/>
            </a:xfrm>
            <a:custGeom>
              <a:avLst/>
              <a:gdLst/>
              <a:ahLst/>
              <a:cxnLst/>
              <a:rect l="l" t="t" r="r" b="b"/>
              <a:pathLst>
                <a:path w="1515" h="1759" extrusionOk="0">
                  <a:moveTo>
                    <a:pt x="1515" y="0"/>
                  </a:moveTo>
                  <a:lnTo>
                    <a:pt x="68" y="913"/>
                  </a:lnTo>
                  <a:cubicBezTo>
                    <a:pt x="44" y="1202"/>
                    <a:pt x="20" y="1464"/>
                    <a:pt x="0" y="1702"/>
                  </a:cubicBezTo>
                  <a:cubicBezTo>
                    <a:pt x="118" y="1722"/>
                    <a:pt x="239" y="1739"/>
                    <a:pt x="367" y="1759"/>
                  </a:cubicBezTo>
                  <a:lnTo>
                    <a:pt x="1176" y="1759"/>
                  </a:lnTo>
                  <a:lnTo>
                    <a:pt x="1515" y="0"/>
                  </a:ln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7" name="Google Shape;1445;p51"/>
            <p:cNvSpPr/>
            <p:nvPr/>
          </p:nvSpPr>
          <p:spPr>
            <a:xfrm>
              <a:off x="6942180" y="3798833"/>
              <a:ext cx="413949" cy="741066"/>
            </a:xfrm>
            <a:custGeom>
              <a:avLst/>
              <a:gdLst/>
              <a:ahLst/>
              <a:cxnLst/>
              <a:rect l="l" t="t" r="r" b="b"/>
              <a:pathLst>
                <a:path w="8266" h="14800" extrusionOk="0">
                  <a:moveTo>
                    <a:pt x="1733" y="0"/>
                  </a:moveTo>
                  <a:cubicBezTo>
                    <a:pt x="1733" y="0"/>
                    <a:pt x="461" y="8440"/>
                    <a:pt x="1" y="14483"/>
                  </a:cubicBezTo>
                  <a:cubicBezTo>
                    <a:pt x="1" y="14483"/>
                    <a:pt x="2330" y="14800"/>
                    <a:pt x="4779" y="14800"/>
                  </a:cubicBezTo>
                  <a:cubicBezTo>
                    <a:pt x="6003" y="14800"/>
                    <a:pt x="7258" y="14720"/>
                    <a:pt x="8266" y="14483"/>
                  </a:cubicBezTo>
                  <a:cubicBezTo>
                    <a:pt x="8266" y="14483"/>
                    <a:pt x="7759" y="7101"/>
                    <a:pt x="7380" y="4707"/>
                  </a:cubicBezTo>
                  <a:cubicBezTo>
                    <a:pt x="7003" y="2310"/>
                    <a:pt x="6634" y="0"/>
                    <a:pt x="6634"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8" name="Google Shape;1446;p51"/>
            <p:cNvSpPr/>
            <p:nvPr/>
          </p:nvSpPr>
          <p:spPr>
            <a:xfrm>
              <a:off x="6554666" y="4242663"/>
              <a:ext cx="705288" cy="27297"/>
            </a:xfrm>
            <a:custGeom>
              <a:avLst/>
              <a:gdLst/>
              <a:ahLst/>
              <a:cxnLst/>
              <a:rect l="l" t="t" r="r" b="b"/>
              <a:pathLst>
                <a:path w="14098" h="541" extrusionOk="0">
                  <a:moveTo>
                    <a:pt x="0" y="0"/>
                  </a:moveTo>
                  <a:lnTo>
                    <a:pt x="0" y="541"/>
                  </a:lnTo>
                  <a:lnTo>
                    <a:pt x="14097" y="541"/>
                  </a:lnTo>
                  <a:lnTo>
                    <a:pt x="14097" y="0"/>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39" name="Google Shape;1447;p51"/>
            <p:cNvSpPr/>
            <p:nvPr/>
          </p:nvSpPr>
          <p:spPr>
            <a:xfrm>
              <a:off x="6146341" y="4262884"/>
              <a:ext cx="503376" cy="411478"/>
            </a:xfrm>
            <a:custGeom>
              <a:avLst/>
              <a:gdLst/>
              <a:ahLst/>
              <a:cxnLst/>
              <a:rect l="l" t="t" r="r" b="b"/>
              <a:pathLst>
                <a:path w="10053" h="8213" extrusionOk="0">
                  <a:moveTo>
                    <a:pt x="1672" y="1"/>
                  </a:moveTo>
                  <a:lnTo>
                    <a:pt x="1" y="1807"/>
                  </a:lnTo>
                  <a:cubicBezTo>
                    <a:pt x="1" y="1807"/>
                    <a:pt x="1240" y="2126"/>
                    <a:pt x="4036" y="3332"/>
                  </a:cubicBezTo>
                  <a:cubicBezTo>
                    <a:pt x="6836" y="4533"/>
                    <a:pt x="9344" y="8213"/>
                    <a:pt x="9344" y="8213"/>
                  </a:cubicBezTo>
                  <a:lnTo>
                    <a:pt x="10052" y="7723"/>
                  </a:lnTo>
                  <a:cubicBezTo>
                    <a:pt x="10052" y="7723"/>
                    <a:pt x="9351" y="5084"/>
                    <a:pt x="7151" y="2694"/>
                  </a:cubicBezTo>
                  <a:cubicBezTo>
                    <a:pt x="4956" y="303"/>
                    <a:pt x="1672" y="1"/>
                    <a:pt x="1672" y="1"/>
                  </a:cubicBezTo>
                  <a:close/>
                </a:path>
              </a:pathLst>
            </a:custGeom>
            <a:solidFill>
              <a:srgbClr val="282766"/>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40" name="Google Shape;1448;p51"/>
            <p:cNvSpPr/>
            <p:nvPr/>
          </p:nvSpPr>
          <p:spPr>
            <a:xfrm>
              <a:off x="6614283" y="4646053"/>
              <a:ext cx="120923" cy="69760"/>
            </a:xfrm>
            <a:custGeom>
              <a:avLst/>
              <a:gdLst/>
              <a:ahLst/>
              <a:cxnLst/>
              <a:rect l="l" t="t" r="r" b="b"/>
              <a:pathLst>
                <a:path w="2415" h="1388" extrusionOk="0">
                  <a:moveTo>
                    <a:pt x="2415" y="1"/>
                  </a:moveTo>
                  <a:lnTo>
                    <a:pt x="709" y="65"/>
                  </a:lnTo>
                  <a:lnTo>
                    <a:pt x="1" y="555"/>
                  </a:lnTo>
                  <a:lnTo>
                    <a:pt x="343" y="1387"/>
                  </a:lnTo>
                  <a:lnTo>
                    <a:pt x="2415" y="1"/>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41" name="Google Shape;1449;p51"/>
            <p:cNvSpPr/>
            <p:nvPr/>
          </p:nvSpPr>
          <p:spPr>
            <a:xfrm>
              <a:off x="7450618" y="4318488"/>
              <a:ext cx="151294" cy="197146"/>
            </a:xfrm>
            <a:custGeom>
              <a:avLst/>
              <a:gdLst/>
              <a:ahLst/>
              <a:cxnLst/>
              <a:rect l="l" t="t" r="r" b="b"/>
              <a:pathLst>
                <a:path w="3019" h="3943" extrusionOk="0">
                  <a:moveTo>
                    <a:pt x="1827" y="1"/>
                  </a:moveTo>
                  <a:cubicBezTo>
                    <a:pt x="1116" y="1868"/>
                    <a:pt x="1" y="3335"/>
                    <a:pt x="1" y="3335"/>
                  </a:cubicBezTo>
                  <a:lnTo>
                    <a:pt x="1045" y="3942"/>
                  </a:lnTo>
                  <a:cubicBezTo>
                    <a:pt x="1776" y="3479"/>
                    <a:pt x="2647" y="1666"/>
                    <a:pt x="3019" y="837"/>
                  </a:cubicBezTo>
                  <a:lnTo>
                    <a:pt x="1827" y="1"/>
                  </a:lnTo>
                  <a:close/>
                </a:path>
              </a:pathLst>
            </a:custGeom>
            <a:solidFill>
              <a:srgbClr val="A97267"/>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42" name="Google Shape;1450;p51"/>
            <p:cNvSpPr/>
            <p:nvPr/>
          </p:nvSpPr>
          <p:spPr>
            <a:xfrm>
              <a:off x="7310572" y="4443853"/>
              <a:ext cx="553994" cy="271960"/>
            </a:xfrm>
            <a:custGeom>
              <a:avLst/>
              <a:gdLst/>
              <a:ahLst/>
              <a:cxnLst/>
              <a:rect l="l" t="t" r="r" b="b"/>
              <a:pathLst>
                <a:path w="11071" h="5436" extrusionOk="0">
                  <a:moveTo>
                    <a:pt x="2580" y="0"/>
                  </a:moveTo>
                  <a:cubicBezTo>
                    <a:pt x="1191" y="0"/>
                    <a:pt x="1" y="1700"/>
                    <a:pt x="1969" y="3092"/>
                  </a:cubicBezTo>
                  <a:cubicBezTo>
                    <a:pt x="4058" y="4566"/>
                    <a:pt x="10806" y="5435"/>
                    <a:pt x="10806" y="5435"/>
                  </a:cubicBezTo>
                  <a:lnTo>
                    <a:pt x="11071" y="4230"/>
                  </a:lnTo>
                  <a:cubicBezTo>
                    <a:pt x="7230" y="3008"/>
                    <a:pt x="4326" y="252"/>
                    <a:pt x="2835" y="20"/>
                  </a:cubicBezTo>
                  <a:cubicBezTo>
                    <a:pt x="2750" y="7"/>
                    <a:pt x="2664" y="0"/>
                    <a:pt x="2580" y="0"/>
                  </a:cubicBezTo>
                  <a:close/>
                </a:path>
              </a:pathLst>
            </a:custGeom>
            <a:solidFill>
              <a:srgbClr val="FF8C8C"/>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sp>
          <p:nvSpPr>
            <p:cNvPr id="143" name="Google Shape;1451;p51"/>
            <p:cNvSpPr/>
            <p:nvPr/>
          </p:nvSpPr>
          <p:spPr>
            <a:xfrm>
              <a:off x="7413497" y="4656163"/>
              <a:ext cx="116986" cy="59650"/>
            </a:xfrm>
            <a:custGeom>
              <a:avLst/>
              <a:gdLst/>
              <a:ahLst/>
              <a:cxnLst/>
              <a:rect l="l" t="t" r="r" b="b"/>
              <a:pathLst>
                <a:path w="2334" h="1199" extrusionOk="0">
                  <a:moveTo>
                    <a:pt x="2334" y="0"/>
                  </a:moveTo>
                  <a:lnTo>
                    <a:pt x="1320" y="326"/>
                  </a:lnTo>
                  <a:lnTo>
                    <a:pt x="175" y="856"/>
                  </a:lnTo>
                  <a:cubicBezTo>
                    <a:pt x="1" y="936"/>
                    <a:pt x="58" y="1198"/>
                    <a:pt x="253" y="1198"/>
                  </a:cubicBezTo>
                  <a:lnTo>
                    <a:pt x="2334" y="1198"/>
                  </a:lnTo>
                  <a:lnTo>
                    <a:pt x="2334" y="0"/>
                  </a:lnTo>
                  <a:close/>
                </a:path>
              </a:pathLst>
            </a:custGeom>
            <a:solidFill>
              <a:srgbClr val="FFFFFF"/>
            </a:solidFill>
            <a:ln>
              <a:noFill/>
            </a:ln>
          </p:spPr>
          <p:txBody>
            <a:bodyPr spcFirstLastPara="1" lIns="91425" tIns="91425" rIns="91425" bIns="91425" anchor="ctr"/>
            <a:lstStyle/>
            <a:p>
              <a:pPr algn="l" fontAlgn="auto">
                <a:spcBef>
                  <a:spcPts val="0"/>
                </a:spcBef>
                <a:spcAft>
                  <a:spcPts val="0"/>
                </a:spcAft>
                <a:defRPr/>
              </a:pPr>
              <a:endParaRPr sz="1800" b="1" kern="0">
                <a:solidFill>
                  <a:sysClr val="windowText" lastClr="000000"/>
                </a:solidFill>
              </a:endParaRPr>
            </a:p>
          </p:txBody>
        </p:sp>
        <p:grpSp>
          <p:nvGrpSpPr>
            <p:cNvPr id="144" name="Google Shape;1452;p51"/>
            <p:cNvGrpSpPr>
              <a:grpSpLocks/>
            </p:cNvGrpSpPr>
            <p:nvPr/>
          </p:nvGrpSpPr>
          <p:grpSpPr bwMode="auto">
            <a:xfrm>
              <a:off x="6731629" y="4254175"/>
              <a:ext cx="359100" cy="461819"/>
              <a:chOff x="6857425" y="2442956"/>
              <a:chExt cx="359100" cy="461819"/>
            </a:xfrm>
          </p:grpSpPr>
          <p:cxnSp>
            <p:nvCxnSpPr>
              <p:cNvPr id="145" name="Google Shape;1453;p51"/>
              <p:cNvCxnSpPr>
                <a:cxnSpLocks noChangeShapeType="1"/>
              </p:cNvCxnSpPr>
              <p:nvPr/>
            </p:nvCxnSpPr>
            <p:spPr bwMode="auto">
              <a:xfrm>
                <a:off x="7036971" y="2442956"/>
                <a:ext cx="0" cy="461700"/>
              </a:xfrm>
              <a:prstGeom prst="straightConnector1">
                <a:avLst/>
              </a:prstGeom>
              <a:noFill/>
              <a:ln w="9525">
                <a:solidFill>
                  <a:srgbClr val="1F1A33"/>
                </a:solidFill>
                <a:round/>
                <a:headEnd/>
                <a:tailEnd/>
              </a:ln>
              <a:extLst>
                <a:ext uri="{909E8E84-426E-40DD-AFC4-6F175D3DCCD1}">
                  <a14:hiddenFill xmlns:a14="http://schemas.microsoft.com/office/drawing/2010/main">
                    <a:noFill/>
                  </a14:hiddenFill>
                </a:ext>
              </a:extLst>
            </p:spPr>
          </p:cxnSp>
          <p:cxnSp>
            <p:nvCxnSpPr>
              <p:cNvPr id="146" name="Google Shape;1454;p51"/>
              <p:cNvCxnSpPr>
                <a:cxnSpLocks noChangeShapeType="1"/>
              </p:cNvCxnSpPr>
              <p:nvPr/>
            </p:nvCxnSpPr>
            <p:spPr bwMode="auto">
              <a:xfrm>
                <a:off x="6857425" y="2904775"/>
                <a:ext cx="359100" cy="0"/>
              </a:xfrm>
              <a:prstGeom prst="straightConnector1">
                <a:avLst/>
              </a:prstGeom>
              <a:noFill/>
              <a:ln w="9525">
                <a:solidFill>
                  <a:srgbClr val="1F1A33"/>
                </a:solidFill>
                <a:round/>
                <a:headEnd/>
                <a:tailEnd/>
              </a:ln>
              <a:extLst>
                <a:ext uri="{909E8E84-426E-40DD-AFC4-6F175D3DCCD1}">
                  <a14:hiddenFill xmlns:a14="http://schemas.microsoft.com/office/drawing/2010/main">
                    <a:noFill/>
                  </a14:hiddenFill>
                </a:ext>
              </a:extLst>
            </p:spPr>
          </p:cxnSp>
        </p:grpSp>
      </p:grpSp>
    </p:spTree>
    <p:extLst>
      <p:ext uri="{BB962C8B-B14F-4D97-AF65-F5344CB8AC3E}">
        <p14:creationId xmlns:p14="http://schemas.microsoft.com/office/powerpoint/2010/main" val="370950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1" presetClass="entr" presetSubtype="0" fill="hold" nodeType="with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Effect transition="in" filter="fade">
                                      <p:cBhvr>
                                        <p:cTn id="7" dur="770" decel="100000"/>
                                        <p:tgtEl>
                                          <p:spTgt spid="41">
                                            <p:txEl>
                                              <p:pRg st="0" end="0"/>
                                            </p:txEl>
                                          </p:spTgt>
                                        </p:tgtEl>
                                      </p:cBhvr>
                                    </p:animEffect>
                                    <p:animScale>
                                      <p:cBhvr>
                                        <p:cTn id="8" dur="770" decel="100000"/>
                                        <p:tgtEl>
                                          <p:spTgt spid="41">
                                            <p:txEl>
                                              <p:pRg st="0" end="0"/>
                                            </p:txEl>
                                          </p:spTgt>
                                        </p:tgtEl>
                                      </p:cBhvr>
                                      <p:from x="10000" y="10000"/>
                                      <p:to x="200000" y="450000"/>
                                    </p:animScale>
                                    <p:animScale>
                                      <p:cBhvr>
                                        <p:cTn id="9" dur="1230" accel="100000" fill="hold">
                                          <p:stCondLst>
                                            <p:cond delay="770"/>
                                          </p:stCondLst>
                                        </p:cTn>
                                        <p:tgtEl>
                                          <p:spTgt spid="41">
                                            <p:txEl>
                                              <p:pRg st="0" end="0"/>
                                            </p:txEl>
                                          </p:spTgt>
                                        </p:tgtEl>
                                      </p:cBhvr>
                                      <p:from x="200000" y="450000"/>
                                      <p:to x="100000" y="100000"/>
                                    </p:animScale>
                                    <p:set>
                                      <p:cBhvr>
                                        <p:cTn id="10" dur="770" fill="hold"/>
                                        <p:tgtEl>
                                          <p:spTgt spid="41">
                                            <p:txEl>
                                              <p:pRg st="0" end="0"/>
                                            </p:txEl>
                                          </p:spTgt>
                                        </p:tgtEl>
                                        <p:attrNameLst>
                                          <p:attrName>ppt_x</p:attrName>
                                        </p:attrNameLst>
                                      </p:cBhvr>
                                      <p:to>
                                        <p:strVal val="(0.5)"/>
                                      </p:to>
                                    </p:set>
                                    <p:anim from="(0.5)" to="(#ppt_x)" calcmode="lin" valueType="num">
                                      <p:cBhvr>
                                        <p:cTn id="11" dur="1230" accel="100000" fill="hold">
                                          <p:stCondLst>
                                            <p:cond delay="770"/>
                                          </p:stCondLst>
                                        </p:cTn>
                                        <p:tgtEl>
                                          <p:spTgt spid="41">
                                            <p:txEl>
                                              <p:pRg st="0" end="0"/>
                                            </p:txEl>
                                          </p:spTgt>
                                        </p:tgtEl>
                                        <p:attrNameLst>
                                          <p:attrName>ppt_x</p:attrName>
                                        </p:attrNameLst>
                                      </p:cBhvr>
                                    </p:anim>
                                    <p:set>
                                      <p:cBhvr>
                                        <p:cTn id="12" dur="770" fill="hold"/>
                                        <p:tgtEl>
                                          <p:spTgt spid="41">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41">
                                            <p:txEl>
                                              <p:pRg st="0" end="0"/>
                                            </p:txEl>
                                          </p:spTgt>
                                        </p:tgtEl>
                                        <p:attrNameLst>
                                          <p:attrName>ppt_y</p:attrName>
                                        </p:attrNameLst>
                                      </p:cBhvr>
                                    </p:anim>
                                  </p:childTnLst>
                                </p:cTn>
                              </p:par>
                            </p:childTnLst>
                          </p:cTn>
                        </p:par>
                        <p:par>
                          <p:cTn id="14" fill="hold">
                            <p:stCondLst>
                              <p:cond delay="2000"/>
                            </p:stCondLst>
                            <p:childTnLst>
                              <p:par>
                                <p:cTn id="15" presetID="31" presetClass="entr" presetSubtype="0" fill="hold" nodeType="afterEffect">
                                  <p:stCondLst>
                                    <p:cond delay="0"/>
                                  </p:stCondLst>
                                  <p:iterate type="lt">
                                    <p:tmPct val="5000"/>
                                  </p:iterate>
                                  <p:childTnLst>
                                    <p:set>
                                      <p:cBhvr>
                                        <p:cTn id="16" dur="1" fill="hold">
                                          <p:stCondLst>
                                            <p:cond delay="0"/>
                                          </p:stCondLst>
                                        </p:cTn>
                                        <p:tgtEl>
                                          <p:spTgt spid="43"/>
                                        </p:tgtEl>
                                        <p:attrNameLst>
                                          <p:attrName>style.visibility</p:attrName>
                                        </p:attrNameLst>
                                      </p:cBhvr>
                                      <p:to>
                                        <p:strVal val="visible"/>
                                      </p:to>
                                    </p:set>
                                    <p:anim calcmode="lin" valueType="num">
                                      <p:cBhvr>
                                        <p:cTn id="17" dur="1000" fill="hold"/>
                                        <p:tgtEl>
                                          <p:spTgt spid="43"/>
                                        </p:tgtEl>
                                        <p:attrNameLst>
                                          <p:attrName>ppt_w</p:attrName>
                                        </p:attrNameLst>
                                      </p:cBhvr>
                                      <p:tavLst>
                                        <p:tav tm="0">
                                          <p:val>
                                            <p:fltVal val="0"/>
                                          </p:val>
                                        </p:tav>
                                        <p:tav tm="100000">
                                          <p:val>
                                            <p:strVal val="#ppt_w"/>
                                          </p:val>
                                        </p:tav>
                                      </p:tavLst>
                                    </p:anim>
                                    <p:anim calcmode="lin" valueType="num">
                                      <p:cBhvr>
                                        <p:cTn id="18" dur="1000" fill="hold"/>
                                        <p:tgtEl>
                                          <p:spTgt spid="43"/>
                                        </p:tgtEl>
                                        <p:attrNameLst>
                                          <p:attrName>ppt_h</p:attrName>
                                        </p:attrNameLst>
                                      </p:cBhvr>
                                      <p:tavLst>
                                        <p:tav tm="0">
                                          <p:val>
                                            <p:fltVal val="0"/>
                                          </p:val>
                                        </p:tav>
                                        <p:tav tm="100000">
                                          <p:val>
                                            <p:strVal val="#ppt_h"/>
                                          </p:val>
                                        </p:tav>
                                      </p:tavLst>
                                    </p:anim>
                                    <p:anim calcmode="lin" valueType="num">
                                      <p:cBhvr>
                                        <p:cTn id="19" dur="1000" fill="hold"/>
                                        <p:tgtEl>
                                          <p:spTgt spid="43"/>
                                        </p:tgtEl>
                                        <p:attrNameLst>
                                          <p:attrName>style.rotation</p:attrName>
                                        </p:attrNameLst>
                                      </p:cBhvr>
                                      <p:tavLst>
                                        <p:tav tm="0">
                                          <p:val>
                                            <p:fltVal val="90"/>
                                          </p:val>
                                        </p:tav>
                                        <p:tav tm="100000">
                                          <p:val>
                                            <p:fltVal val="0"/>
                                          </p:val>
                                        </p:tav>
                                      </p:tavLst>
                                    </p:anim>
                                    <p:animEffect transition="in" filter="fade">
                                      <p:cBhvr>
                                        <p:cTn id="20" dur="10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49" presetClass="entr" presetSubtype="0" decel="100000" fill="hold"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 calcmode="lin" valueType="num">
                                      <p:cBhvr>
                                        <p:cTn id="27" dur="500" fill="hold"/>
                                        <p:tgtEl>
                                          <p:spTgt spid="40"/>
                                        </p:tgtEl>
                                        <p:attrNameLst>
                                          <p:attrName>style.rotation</p:attrName>
                                        </p:attrNameLst>
                                      </p:cBhvr>
                                      <p:tavLst>
                                        <p:tav tm="0">
                                          <p:val>
                                            <p:fltVal val="360"/>
                                          </p:val>
                                        </p:tav>
                                        <p:tav tm="100000">
                                          <p:val>
                                            <p:fltVal val="0"/>
                                          </p:val>
                                        </p:tav>
                                      </p:tavLst>
                                    </p:anim>
                                    <p:animEffect transition="in" filter="fade">
                                      <p:cBhvr>
                                        <p:cTn id="28" dur="500"/>
                                        <p:tgtEl>
                                          <p:spTgt spid="40"/>
                                        </p:tgtEl>
                                      </p:cBhvr>
                                    </p:animEffect>
                                  </p:childTnLst>
                                </p:cTn>
                              </p:par>
                            </p:childTnLst>
                          </p:cTn>
                        </p:par>
                      </p:childTnLst>
                    </p:cTn>
                  </p:par>
                  <p:par>
                    <p:cTn id="29" fill="hold">
                      <p:stCondLst>
                        <p:cond delay="indefinite"/>
                      </p:stCondLst>
                      <p:childTnLst>
                        <p:par>
                          <p:cTn id="30" fill="hold">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42"/>
                                        </p:tgtEl>
                                        <p:attrNameLst>
                                          <p:attrName>style.visibility</p:attrName>
                                        </p:attrNameLst>
                                      </p:cBhvr>
                                      <p:to>
                                        <p:strVal val="visible"/>
                                      </p:to>
                                    </p:set>
                                    <p:anim to="" calcmode="lin" valueType="num">
                                      <p:cBhvr>
                                        <p:cTn id="33" dur="1" fill="hold"/>
                                        <p:tgtEl>
                                          <p:spTgt spid="42"/>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17" presetClass="entr" presetSubtype="10" fill="hold" grpId="0" nodeType="click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500" fill="hold"/>
                                        <p:tgtEl>
                                          <p:spTgt spid="47"/>
                                        </p:tgtEl>
                                        <p:attrNameLst>
                                          <p:attrName>ppt_w</p:attrName>
                                        </p:attrNameLst>
                                      </p:cBhvr>
                                      <p:tavLst>
                                        <p:tav tm="0">
                                          <p:val>
                                            <p:fltVal val="0"/>
                                          </p:val>
                                        </p:tav>
                                        <p:tav tm="100000">
                                          <p:val>
                                            <p:strVal val="#ppt_w"/>
                                          </p:val>
                                        </p:tav>
                                      </p:tavLst>
                                    </p:anim>
                                    <p:anim calcmode="lin" valueType="num">
                                      <p:cBhvr>
                                        <p:cTn id="39" dur="500" fill="hold"/>
                                        <p:tgtEl>
                                          <p:spTgt spid="47"/>
                                        </p:tgtEl>
                                        <p:attrNameLst>
                                          <p:attrName>ppt_h</p:attrName>
                                        </p:attrNameLst>
                                      </p:cBhvr>
                                      <p:tavLst>
                                        <p:tav tm="0">
                                          <p:val>
                                            <p:strVal val="#ppt_h"/>
                                          </p:val>
                                        </p:tav>
                                        <p:tav tm="100000">
                                          <p:val>
                                            <p:strVal val="#ppt_h"/>
                                          </p:val>
                                        </p:tav>
                                      </p:tavLst>
                                    </p:anim>
                                  </p:childTnLst>
                                </p:cTn>
                              </p:par>
                              <p:par>
                                <p:cTn id="40" presetID="17" presetClass="entr" presetSubtype="10" fill="hold" grpId="0" nodeType="withEffect">
                                  <p:stCondLst>
                                    <p:cond delay="0"/>
                                  </p:stCondLst>
                                  <p:childTnLst>
                                    <p:set>
                                      <p:cBhvr>
                                        <p:cTn id="41" dur="1" fill="hold">
                                          <p:stCondLst>
                                            <p:cond delay="0"/>
                                          </p:stCondLst>
                                        </p:cTn>
                                        <p:tgtEl>
                                          <p:spTgt spid="48"/>
                                        </p:tgtEl>
                                        <p:attrNameLst>
                                          <p:attrName>style.visibility</p:attrName>
                                        </p:attrNameLst>
                                      </p:cBhvr>
                                      <p:to>
                                        <p:strVal val="visible"/>
                                      </p:to>
                                    </p:set>
                                    <p:anim calcmode="lin" valueType="num">
                                      <p:cBhvr>
                                        <p:cTn id="42" dur="500" fill="hold"/>
                                        <p:tgtEl>
                                          <p:spTgt spid="48"/>
                                        </p:tgtEl>
                                        <p:attrNameLst>
                                          <p:attrName>ppt_w</p:attrName>
                                        </p:attrNameLst>
                                      </p:cBhvr>
                                      <p:tavLst>
                                        <p:tav tm="0">
                                          <p:val>
                                            <p:fltVal val="0"/>
                                          </p:val>
                                        </p:tav>
                                        <p:tav tm="100000">
                                          <p:val>
                                            <p:strVal val="#ppt_w"/>
                                          </p:val>
                                        </p:tav>
                                      </p:tavLst>
                                    </p:anim>
                                    <p:anim calcmode="lin" valueType="num">
                                      <p:cBhvr>
                                        <p:cTn id="43" dur="500" fill="hold"/>
                                        <p:tgtEl>
                                          <p:spTgt spid="48"/>
                                        </p:tgtEl>
                                        <p:attrNameLst>
                                          <p:attrName>ppt_h</p:attrName>
                                        </p:attrNameLst>
                                      </p:cBhvr>
                                      <p:tavLst>
                                        <p:tav tm="0">
                                          <p:val>
                                            <p:strVal val="#ppt_h"/>
                                          </p:val>
                                        </p:tav>
                                        <p:tav tm="100000">
                                          <p:val>
                                            <p:strVal val="#ppt_h"/>
                                          </p:val>
                                        </p:tav>
                                      </p:tavLst>
                                    </p:anim>
                                  </p:childTnLst>
                                </p:cTn>
                              </p:par>
                            </p:childTnLst>
                          </p:cTn>
                        </p:par>
                        <p:par>
                          <p:cTn id="44" fill="hold">
                            <p:stCondLst>
                              <p:cond delay="500"/>
                            </p:stCondLst>
                            <p:childTnLst>
                              <p:par>
                                <p:cTn id="45" presetID="24"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to="" calcmode="lin" valueType="num">
                                      <p:cBhvr>
                                        <p:cTn id="47" dur="1" fill="hold"/>
                                        <p:tgtEl>
                                          <p:spTgt spid="4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6" grpId="0"/>
      <p:bldP spid="47" grpId="0" animBg="1"/>
      <p:bldP spid="4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70" name="Group 9"/>
          <p:cNvGrpSpPr>
            <a:grpSpLocks/>
          </p:cNvGrpSpPr>
          <p:nvPr/>
        </p:nvGrpSpPr>
        <p:grpSpPr bwMode="auto">
          <a:xfrm>
            <a:off x="749303" y="1412883"/>
            <a:ext cx="4752974" cy="1463675"/>
            <a:chOff x="899592" y="1317625"/>
            <a:chExt cx="3810000" cy="1219200"/>
          </a:xfrm>
        </p:grpSpPr>
        <p:sp>
          <p:nvSpPr>
            <p:cNvPr id="32808" name="Oval 54"/>
            <p:cNvSpPr>
              <a:spLocks noChangeArrowheads="1"/>
            </p:cNvSpPr>
            <p:nvPr/>
          </p:nvSpPr>
          <p:spPr bwMode="auto">
            <a:xfrm>
              <a:off x="899592" y="1317625"/>
              <a:ext cx="3810000" cy="1219200"/>
            </a:xfrm>
            <a:prstGeom prst="ellipse">
              <a:avLst/>
            </a:prstGeom>
            <a:solidFill>
              <a:schemeClr val="bg1"/>
            </a:solidFill>
            <a:ln w="57150">
              <a:solidFill>
                <a:srgbClr val="0000FF"/>
              </a:solidFill>
              <a:round/>
              <a:headEnd/>
              <a:tailEnd/>
            </a:ln>
          </p:spPr>
          <p:txBody>
            <a:bodyPr wrap="none" lIns="130622" tIns="65311" rIns="130622" bIns="65311" anchor="ctr"/>
            <a:lstStyle/>
            <a:p>
              <a:pPr defTabSz="1303172"/>
              <a:endParaRPr lang="en-US" sz="5000">
                <a:latin typeface="Times New Roman" pitchFamily="18" charset="0"/>
                <a:cs typeface="Arial" charset="0"/>
              </a:endParaRPr>
            </a:p>
          </p:txBody>
        </p:sp>
        <p:sp>
          <p:nvSpPr>
            <p:cNvPr id="32809" name="Rectangle 6"/>
            <p:cNvSpPr>
              <a:spLocks noChangeArrowheads="1"/>
            </p:cNvSpPr>
            <p:nvPr/>
          </p:nvSpPr>
          <p:spPr bwMode="auto">
            <a:xfrm>
              <a:off x="1176566" y="1605756"/>
              <a:ext cx="3065886"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622" tIns="65311" rIns="130622" bIns="65311"/>
            <a:lstStyle/>
            <a:p>
              <a:pPr marL="489290" indent="-489290" defTabSz="1303172">
                <a:lnSpc>
                  <a:spcPct val="90000"/>
                </a:lnSpc>
                <a:spcBef>
                  <a:spcPct val="20000"/>
                </a:spcBef>
              </a:pPr>
              <a:r>
                <a:rPr lang="en-US" sz="4000" dirty="0">
                  <a:solidFill>
                    <a:schemeClr val="tx2"/>
                  </a:solidFill>
                  <a:latin typeface="Times New Roman" pitchFamily="18" charset="0"/>
                </a:rPr>
                <a:t>II. </a:t>
              </a:r>
              <a:r>
                <a:rPr lang="en-US" sz="4000" b="1" dirty="0" err="1">
                  <a:solidFill>
                    <a:schemeClr val="tx2"/>
                  </a:solidFill>
                  <a:latin typeface="HP001 5 hàng" pitchFamily="34" charset="0"/>
                </a:rPr>
                <a:t>Ghi</a:t>
              </a:r>
              <a:r>
                <a:rPr lang="en-US" sz="4000" b="1" dirty="0">
                  <a:solidFill>
                    <a:schemeClr val="tx2"/>
                  </a:solidFill>
                  <a:latin typeface="HP001 5 hàng" pitchFamily="34" charset="0"/>
                </a:rPr>
                <a:t> </a:t>
              </a:r>
              <a:r>
                <a:rPr lang="en-US" sz="4000" b="1" dirty="0" err="1">
                  <a:solidFill>
                    <a:schemeClr val="tx2"/>
                  </a:solidFill>
                  <a:latin typeface="HP001 5 hàng" pitchFamily="34" charset="0"/>
                </a:rPr>
                <a:t>nhớ</a:t>
              </a:r>
              <a:endParaRPr lang="en-US" sz="4000" b="1" dirty="0">
                <a:solidFill>
                  <a:schemeClr val="tx2"/>
                </a:solidFill>
                <a:latin typeface="HP001 5 hàng" pitchFamily="34" charset="0"/>
              </a:endParaRPr>
            </a:p>
          </p:txBody>
        </p:sp>
      </p:grpSp>
      <p:sp>
        <p:nvSpPr>
          <p:cNvPr id="32771" name="Rectangle 3"/>
          <p:cNvSpPr>
            <a:spLocks noChangeArrowheads="1"/>
          </p:cNvSpPr>
          <p:nvPr/>
        </p:nvSpPr>
        <p:spPr bwMode="auto">
          <a:xfrm>
            <a:off x="5242100" y="2011363"/>
            <a:ext cx="6950075" cy="164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30238" tIns="65120" rIns="130238" bIns="65120" anchor="ctr"/>
          <a:lstStyle/>
          <a:p>
            <a:pPr defTabSz="1303172"/>
            <a:endParaRPr lang="vi-VN"/>
          </a:p>
        </p:txBody>
      </p:sp>
      <p:sp>
        <p:nvSpPr>
          <p:cNvPr id="32772" name="Text Box 5"/>
          <p:cNvSpPr txBox="1">
            <a:spLocks noChangeArrowheads="1"/>
          </p:cNvSpPr>
          <p:nvPr/>
        </p:nvSpPr>
        <p:spPr bwMode="auto">
          <a:xfrm>
            <a:off x="3292475" y="3364036"/>
            <a:ext cx="6216650" cy="53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eaLnBrk="1" hangingPunct="1">
              <a:spcBef>
                <a:spcPct val="50000"/>
              </a:spcBef>
            </a:pPr>
            <a:endParaRPr lang="vi-VN"/>
          </a:p>
        </p:txBody>
      </p:sp>
      <p:sp>
        <p:nvSpPr>
          <p:cNvPr id="32773" name="Rounded Rectangle 3"/>
          <p:cNvSpPr>
            <a:spLocks noChangeArrowheads="1"/>
          </p:cNvSpPr>
          <p:nvPr/>
        </p:nvSpPr>
        <p:spPr bwMode="auto">
          <a:xfrm>
            <a:off x="1295400" y="3221043"/>
            <a:ext cx="12479338" cy="3484562"/>
          </a:xfrm>
          <a:prstGeom prst="roundRect">
            <a:avLst>
              <a:gd name="adj" fmla="val 16667"/>
            </a:avLst>
          </a:prstGeom>
          <a:solidFill>
            <a:schemeClr val="bg1"/>
          </a:solidFill>
          <a:ln w="25400" algn="ctr">
            <a:solidFill>
              <a:srgbClr val="72BFC5"/>
            </a:solidFill>
            <a:round/>
            <a:headEnd/>
            <a:tailEnd/>
          </a:ln>
        </p:spPr>
        <p:txBody>
          <a:bodyPr lIns="130238" tIns="65120" rIns="130238" bIns="65120" anchor="ctr"/>
          <a:lstStyle/>
          <a:p>
            <a:pPr defTabSz="1303172"/>
            <a:endParaRPr lang="vi-VN" sz="4000">
              <a:solidFill>
                <a:srgbClr val="FFFFFF"/>
              </a:solidFill>
              <a:latin typeface="Times New Roman" pitchFamily="18" charset="0"/>
            </a:endParaRPr>
          </a:p>
        </p:txBody>
      </p:sp>
      <p:sp>
        <p:nvSpPr>
          <p:cNvPr id="32774" name="TextBox 4"/>
          <p:cNvSpPr txBox="1">
            <a:spLocks noChangeArrowheads="1"/>
          </p:cNvSpPr>
          <p:nvPr/>
        </p:nvSpPr>
        <p:spPr bwMode="auto">
          <a:xfrm>
            <a:off x="2590800" y="3387726"/>
            <a:ext cx="10647364" cy="179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eaLnBrk="1" hangingPunct="1"/>
            <a:r>
              <a:rPr lang="en-US" sz="5400" b="1" i="1" dirty="0" err="1">
                <a:solidFill>
                  <a:srgbClr val="FF00FF"/>
                </a:solidFill>
                <a:latin typeface="HP001 5 hàng" pitchFamily="34" charset="0"/>
              </a:rPr>
              <a:t>Động</a:t>
            </a:r>
            <a:r>
              <a:rPr lang="en-US" sz="5400" b="1" i="1" dirty="0">
                <a:solidFill>
                  <a:srgbClr val="FF00FF"/>
                </a:solidFill>
                <a:latin typeface="HP001 5 hàng" pitchFamily="34" charset="0"/>
              </a:rPr>
              <a:t> </a:t>
            </a:r>
            <a:r>
              <a:rPr lang="en-US" sz="5400" b="1" i="1" dirty="0" err="1">
                <a:solidFill>
                  <a:srgbClr val="FF00FF"/>
                </a:solidFill>
                <a:latin typeface="HP001 5 hàng" pitchFamily="34" charset="0"/>
              </a:rPr>
              <a:t>từ</a:t>
            </a:r>
            <a:r>
              <a:rPr lang="en-US" sz="5400" b="1" i="1" dirty="0">
                <a:solidFill>
                  <a:srgbClr val="FF00FF"/>
                </a:solidFill>
                <a:latin typeface="HP001 5 hàng" pitchFamily="34" charset="0"/>
              </a:rPr>
              <a:t> </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là</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những</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từ</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chỉ</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hoạt</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động</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trạng</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thái</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của</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sự</a:t>
            </a:r>
            <a:r>
              <a:rPr lang="en-US" sz="5400" b="1" dirty="0">
                <a:solidFill>
                  <a:srgbClr val="FF00FF"/>
                </a:solidFill>
                <a:latin typeface="HP001 5 hàng" pitchFamily="34" charset="0"/>
              </a:rPr>
              <a:t> </a:t>
            </a:r>
            <a:r>
              <a:rPr lang="en-US" sz="5400" b="1" dirty="0" err="1">
                <a:solidFill>
                  <a:srgbClr val="FF00FF"/>
                </a:solidFill>
                <a:latin typeface="HP001 5 hàng" pitchFamily="34" charset="0"/>
              </a:rPr>
              <a:t>vật</a:t>
            </a:r>
            <a:r>
              <a:rPr lang="en-US" sz="5400" b="1" dirty="0">
                <a:solidFill>
                  <a:srgbClr val="FF00FF"/>
                </a:solidFill>
                <a:latin typeface="HP001 5 hàng" pitchFamily="34" charset="0"/>
              </a:rPr>
              <a:t>.</a:t>
            </a:r>
          </a:p>
        </p:txBody>
      </p:sp>
      <p:grpSp>
        <p:nvGrpSpPr>
          <p:cNvPr id="32775" name="Google Shape;1208;p51"/>
          <p:cNvGrpSpPr>
            <a:grpSpLocks/>
          </p:cNvGrpSpPr>
          <p:nvPr/>
        </p:nvGrpSpPr>
        <p:grpSpPr bwMode="auto">
          <a:xfrm>
            <a:off x="10820402" y="4988212"/>
            <a:ext cx="3429000" cy="2106613"/>
            <a:chOff x="1490650" y="3355953"/>
            <a:chExt cx="2554579" cy="1363646"/>
          </a:xfrm>
        </p:grpSpPr>
        <p:sp>
          <p:nvSpPr>
            <p:cNvPr id="11" name="Google Shape;1209;p51"/>
            <p:cNvSpPr/>
            <p:nvPr/>
          </p:nvSpPr>
          <p:spPr>
            <a:xfrm>
              <a:off x="1490650" y="3355953"/>
              <a:ext cx="2284929" cy="1317404"/>
            </a:xfrm>
            <a:custGeom>
              <a:avLst/>
              <a:gdLst/>
              <a:ahLst/>
              <a:cxnLst/>
              <a:rect l="l" t="t" r="r" b="b"/>
              <a:pathLst>
                <a:path w="47109" h="27169" extrusionOk="0">
                  <a:moveTo>
                    <a:pt x="13296" y="0"/>
                  </a:moveTo>
                  <a:cubicBezTo>
                    <a:pt x="8814" y="0"/>
                    <a:pt x="7479" y="5385"/>
                    <a:pt x="9196" y="8593"/>
                  </a:cubicBezTo>
                  <a:cubicBezTo>
                    <a:pt x="11130" y="12213"/>
                    <a:pt x="9780" y="17526"/>
                    <a:pt x="5610" y="19565"/>
                  </a:cubicBezTo>
                  <a:cubicBezTo>
                    <a:pt x="1441" y="21603"/>
                    <a:pt x="0" y="23664"/>
                    <a:pt x="823" y="27169"/>
                  </a:cubicBezTo>
                  <a:lnTo>
                    <a:pt x="43627" y="27169"/>
                  </a:lnTo>
                  <a:cubicBezTo>
                    <a:pt x="47109" y="16402"/>
                    <a:pt x="39071" y="15442"/>
                    <a:pt x="37363" y="12716"/>
                  </a:cubicBezTo>
                  <a:cubicBezTo>
                    <a:pt x="35658" y="9990"/>
                    <a:pt x="30940" y="8983"/>
                    <a:pt x="25763" y="8033"/>
                  </a:cubicBezTo>
                  <a:cubicBezTo>
                    <a:pt x="20586" y="7079"/>
                    <a:pt x="21138" y="1976"/>
                    <a:pt x="15172" y="281"/>
                  </a:cubicBezTo>
                  <a:cubicBezTo>
                    <a:pt x="14495" y="88"/>
                    <a:pt x="13869" y="0"/>
                    <a:pt x="13296"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2" name="Google Shape;1210;p51"/>
            <p:cNvSpPr/>
            <p:nvPr/>
          </p:nvSpPr>
          <p:spPr>
            <a:xfrm>
              <a:off x="1724820" y="3888258"/>
              <a:ext cx="2320409" cy="785099"/>
            </a:xfrm>
            <a:custGeom>
              <a:avLst/>
              <a:gdLst/>
              <a:ahLst/>
              <a:cxnLst/>
              <a:rect l="l" t="t" r="r" b="b"/>
              <a:pathLst>
                <a:path w="34241" h="11588" extrusionOk="0">
                  <a:moveTo>
                    <a:pt x="23015" y="0"/>
                  </a:moveTo>
                  <a:cubicBezTo>
                    <a:pt x="20860" y="0"/>
                    <a:pt x="19755" y="2017"/>
                    <a:pt x="17149" y="2017"/>
                  </a:cubicBezTo>
                  <a:cubicBezTo>
                    <a:pt x="16876" y="2017"/>
                    <a:pt x="16586" y="1995"/>
                    <a:pt x="16276" y="1945"/>
                  </a:cubicBezTo>
                  <a:cubicBezTo>
                    <a:pt x="15909" y="1887"/>
                    <a:pt x="15578" y="1861"/>
                    <a:pt x="15276" y="1861"/>
                  </a:cubicBezTo>
                  <a:cubicBezTo>
                    <a:pt x="12607" y="1861"/>
                    <a:pt x="12075" y="3908"/>
                    <a:pt x="7091" y="4074"/>
                  </a:cubicBezTo>
                  <a:cubicBezTo>
                    <a:pt x="1545" y="4259"/>
                    <a:pt x="0" y="7556"/>
                    <a:pt x="991" y="11588"/>
                  </a:cubicBezTo>
                  <a:lnTo>
                    <a:pt x="32028" y="11588"/>
                  </a:lnTo>
                  <a:cubicBezTo>
                    <a:pt x="34240" y="7784"/>
                    <a:pt x="30779" y="6045"/>
                    <a:pt x="28077" y="4665"/>
                  </a:cubicBezTo>
                  <a:cubicBezTo>
                    <a:pt x="25374" y="3289"/>
                    <a:pt x="26794" y="730"/>
                    <a:pt x="23816" y="89"/>
                  </a:cubicBezTo>
                  <a:cubicBezTo>
                    <a:pt x="23532" y="28"/>
                    <a:pt x="23267" y="0"/>
                    <a:pt x="23015" y="0"/>
                  </a:cubicBezTo>
                  <a:close/>
                </a:path>
              </a:pathLst>
            </a:custGeom>
            <a:gradFill>
              <a:gsLst>
                <a:gs pos="0">
                  <a:srgbClr val="EEC9C3"/>
                </a:gs>
                <a:gs pos="100000">
                  <a:srgbClr val="FF8C8C"/>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3" name="Google Shape;1211;p51"/>
            <p:cNvSpPr/>
            <p:nvPr/>
          </p:nvSpPr>
          <p:spPr>
            <a:xfrm>
              <a:off x="1849001" y="3748502"/>
              <a:ext cx="1331693" cy="924854"/>
            </a:xfrm>
            <a:custGeom>
              <a:avLst/>
              <a:gdLst/>
              <a:ahLst/>
              <a:cxnLst/>
              <a:rect l="l" t="t" r="r" b="b"/>
              <a:pathLst>
                <a:path w="19654" h="13652" extrusionOk="0">
                  <a:moveTo>
                    <a:pt x="0" y="1"/>
                  </a:moveTo>
                  <a:lnTo>
                    <a:pt x="0" y="13652"/>
                  </a:lnTo>
                  <a:lnTo>
                    <a:pt x="19653" y="13652"/>
                  </a:lnTo>
                  <a:lnTo>
                    <a:pt x="19653" y="1"/>
                  </a:lnTo>
                  <a:close/>
                </a:path>
              </a:pathLst>
            </a:custGeom>
            <a:solidFill>
              <a:srgbClr val="F9F9F9"/>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4" name="Google Shape;1212;p51"/>
            <p:cNvSpPr/>
            <p:nvPr/>
          </p:nvSpPr>
          <p:spPr>
            <a:xfrm>
              <a:off x="1919962" y="3819407"/>
              <a:ext cx="1189772" cy="784071"/>
            </a:xfrm>
            <a:custGeom>
              <a:avLst/>
              <a:gdLst/>
              <a:ahLst/>
              <a:cxnLst/>
              <a:rect l="l" t="t" r="r" b="b"/>
              <a:pathLst>
                <a:path w="17566" h="11567" extrusionOk="0">
                  <a:moveTo>
                    <a:pt x="0" y="1"/>
                  </a:moveTo>
                  <a:lnTo>
                    <a:pt x="0" y="11566"/>
                  </a:lnTo>
                  <a:lnTo>
                    <a:pt x="17565" y="11566"/>
                  </a:lnTo>
                  <a:lnTo>
                    <a:pt x="17565" y="1"/>
                  </a:lnTo>
                  <a:close/>
                </a:path>
              </a:pathLst>
            </a:custGeom>
            <a:gradFill>
              <a:gsLst>
                <a:gs pos="0">
                  <a:srgbClr val="FFFFFF"/>
                </a:gs>
                <a:gs pos="100000">
                  <a:srgbClr val="AAD2BB"/>
                </a:gs>
              </a:gsLst>
              <a:lin ang="5400012"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5" name="Google Shape;1213;p51"/>
            <p:cNvSpPr/>
            <p:nvPr/>
          </p:nvSpPr>
          <p:spPr>
            <a:xfrm>
              <a:off x="2545597" y="4204764"/>
              <a:ext cx="564137" cy="398715"/>
            </a:xfrm>
            <a:custGeom>
              <a:avLst/>
              <a:gdLst/>
              <a:ahLst/>
              <a:cxnLst/>
              <a:rect l="l" t="t" r="r" b="b"/>
              <a:pathLst>
                <a:path w="8331" h="5878" extrusionOk="0">
                  <a:moveTo>
                    <a:pt x="6007" y="0"/>
                  </a:moveTo>
                  <a:cubicBezTo>
                    <a:pt x="3112" y="0"/>
                    <a:pt x="1" y="1630"/>
                    <a:pt x="1" y="1630"/>
                  </a:cubicBezTo>
                  <a:lnTo>
                    <a:pt x="716" y="5877"/>
                  </a:lnTo>
                  <a:lnTo>
                    <a:pt x="8330" y="5877"/>
                  </a:lnTo>
                  <a:lnTo>
                    <a:pt x="8330" y="462"/>
                  </a:lnTo>
                  <a:cubicBezTo>
                    <a:pt x="7623" y="130"/>
                    <a:pt x="6824" y="0"/>
                    <a:pt x="6007" y="0"/>
                  </a:cubicBezTo>
                  <a:close/>
                </a:path>
              </a:pathLst>
            </a:custGeom>
            <a:gradFill>
              <a:gsLst>
                <a:gs pos="0">
                  <a:srgbClr val="D4EBDE"/>
                </a:gs>
                <a:gs pos="100000">
                  <a:srgbClr val="70CACD"/>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6" name="Google Shape;1214;p51"/>
            <p:cNvSpPr/>
            <p:nvPr/>
          </p:nvSpPr>
          <p:spPr>
            <a:xfrm>
              <a:off x="1919962" y="4177018"/>
              <a:ext cx="1189772" cy="426461"/>
            </a:xfrm>
            <a:custGeom>
              <a:avLst/>
              <a:gdLst/>
              <a:ahLst/>
              <a:cxnLst/>
              <a:rect l="l" t="t" r="r" b="b"/>
              <a:pathLst>
                <a:path w="17566" h="6286" extrusionOk="0">
                  <a:moveTo>
                    <a:pt x="9503" y="0"/>
                  </a:moveTo>
                  <a:cubicBezTo>
                    <a:pt x="4185" y="0"/>
                    <a:pt x="0" y="2244"/>
                    <a:pt x="0" y="2244"/>
                  </a:cubicBezTo>
                  <a:lnTo>
                    <a:pt x="0" y="6285"/>
                  </a:lnTo>
                  <a:lnTo>
                    <a:pt x="17565" y="6285"/>
                  </a:lnTo>
                  <a:lnTo>
                    <a:pt x="17565" y="4117"/>
                  </a:lnTo>
                  <a:cubicBezTo>
                    <a:pt x="17565" y="4117"/>
                    <a:pt x="15057" y="44"/>
                    <a:pt x="9666" y="1"/>
                  </a:cubicBezTo>
                  <a:cubicBezTo>
                    <a:pt x="9611" y="0"/>
                    <a:pt x="9557" y="0"/>
                    <a:pt x="9503" y="0"/>
                  </a:cubicBezTo>
                  <a:close/>
                </a:path>
              </a:pathLst>
            </a:custGeom>
            <a:gradFill>
              <a:gsLst>
                <a:gs pos="0">
                  <a:srgbClr val="7E719E"/>
                </a:gs>
                <a:gs pos="100000">
                  <a:srgbClr val="423A64"/>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7" name="Google Shape;1215;p51"/>
            <p:cNvSpPr/>
            <p:nvPr/>
          </p:nvSpPr>
          <p:spPr>
            <a:xfrm>
              <a:off x="2756113" y="3948887"/>
              <a:ext cx="143104" cy="142839"/>
            </a:xfrm>
            <a:custGeom>
              <a:avLst/>
              <a:gdLst/>
              <a:ahLst/>
              <a:cxnLst/>
              <a:rect l="l" t="t" r="r" b="b"/>
              <a:pathLst>
                <a:path w="2108" h="2106" extrusionOk="0">
                  <a:moveTo>
                    <a:pt x="1054" y="1"/>
                  </a:moveTo>
                  <a:cubicBezTo>
                    <a:pt x="470" y="1"/>
                    <a:pt x="0" y="470"/>
                    <a:pt x="0" y="1054"/>
                  </a:cubicBezTo>
                  <a:cubicBezTo>
                    <a:pt x="0" y="1635"/>
                    <a:pt x="470" y="2106"/>
                    <a:pt x="1054" y="2106"/>
                  </a:cubicBezTo>
                  <a:cubicBezTo>
                    <a:pt x="1635" y="2106"/>
                    <a:pt x="2108" y="1635"/>
                    <a:pt x="2108" y="1054"/>
                  </a:cubicBezTo>
                  <a:cubicBezTo>
                    <a:pt x="2108" y="470"/>
                    <a:pt x="1635" y="1"/>
                    <a:pt x="1054" y="1"/>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8" name="Google Shape;1216;p51"/>
            <p:cNvSpPr/>
            <p:nvPr/>
          </p:nvSpPr>
          <p:spPr>
            <a:xfrm>
              <a:off x="2518395" y="3708425"/>
              <a:ext cx="484897" cy="263070"/>
            </a:xfrm>
            <a:custGeom>
              <a:avLst/>
              <a:gdLst/>
              <a:ahLst/>
              <a:cxnLst/>
              <a:rect l="l" t="t" r="r" b="b"/>
              <a:pathLst>
                <a:path w="7144" h="3872" extrusionOk="0">
                  <a:moveTo>
                    <a:pt x="5900" y="0"/>
                  </a:moveTo>
                  <a:cubicBezTo>
                    <a:pt x="4619" y="0"/>
                    <a:pt x="2836" y="1024"/>
                    <a:pt x="1272" y="1370"/>
                  </a:cubicBezTo>
                  <a:cubicBezTo>
                    <a:pt x="911" y="1450"/>
                    <a:pt x="568" y="1483"/>
                    <a:pt x="251" y="1483"/>
                  </a:cubicBezTo>
                  <a:cubicBezTo>
                    <a:pt x="208" y="1483"/>
                    <a:pt x="166" y="1482"/>
                    <a:pt x="124" y="1481"/>
                  </a:cubicBezTo>
                  <a:lnTo>
                    <a:pt x="0" y="2686"/>
                  </a:lnTo>
                  <a:lnTo>
                    <a:pt x="386" y="3871"/>
                  </a:lnTo>
                  <a:cubicBezTo>
                    <a:pt x="2665" y="2851"/>
                    <a:pt x="4915" y="867"/>
                    <a:pt x="5794" y="591"/>
                  </a:cubicBezTo>
                  <a:lnTo>
                    <a:pt x="7144" y="591"/>
                  </a:lnTo>
                  <a:cubicBezTo>
                    <a:pt x="6838" y="162"/>
                    <a:pt x="6409" y="0"/>
                    <a:pt x="5900" y="0"/>
                  </a:cubicBez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19" name="Google Shape;1217;p51"/>
            <p:cNvSpPr/>
            <p:nvPr/>
          </p:nvSpPr>
          <p:spPr>
            <a:xfrm>
              <a:off x="2378840" y="3770082"/>
              <a:ext cx="170305" cy="241490"/>
            </a:xfrm>
            <a:custGeom>
              <a:avLst/>
              <a:gdLst/>
              <a:ahLst/>
              <a:cxnLst/>
              <a:rect l="l" t="t" r="r" b="b"/>
              <a:pathLst>
                <a:path w="2506" h="3573" extrusionOk="0">
                  <a:moveTo>
                    <a:pt x="0" y="0"/>
                  </a:moveTo>
                  <a:lnTo>
                    <a:pt x="0" y="3572"/>
                  </a:lnTo>
                  <a:cubicBezTo>
                    <a:pt x="25" y="3573"/>
                    <a:pt x="51" y="3573"/>
                    <a:pt x="76" y="3573"/>
                  </a:cubicBezTo>
                  <a:cubicBezTo>
                    <a:pt x="831" y="3573"/>
                    <a:pt x="1642" y="3332"/>
                    <a:pt x="2448" y="2971"/>
                  </a:cubicBezTo>
                  <a:cubicBezTo>
                    <a:pt x="2505" y="2068"/>
                    <a:pt x="2324" y="1135"/>
                    <a:pt x="2186" y="581"/>
                  </a:cubicBezTo>
                  <a:cubicBezTo>
                    <a:pt x="874" y="554"/>
                    <a:pt x="0" y="0"/>
                    <a:pt x="0"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0" name="Google Shape;1218;p51"/>
            <p:cNvSpPr/>
            <p:nvPr/>
          </p:nvSpPr>
          <p:spPr>
            <a:xfrm>
              <a:off x="2379020" y="3769703"/>
              <a:ext cx="130646" cy="242183"/>
            </a:xfrm>
            <a:custGeom>
              <a:avLst/>
              <a:gdLst/>
              <a:ahLst/>
              <a:cxnLst/>
              <a:rect l="l" t="t" r="r" b="b"/>
              <a:pathLst>
                <a:path w="1928" h="3574" extrusionOk="0">
                  <a:moveTo>
                    <a:pt x="0" y="0"/>
                  </a:moveTo>
                  <a:lnTo>
                    <a:pt x="0" y="3572"/>
                  </a:lnTo>
                  <a:cubicBezTo>
                    <a:pt x="27" y="3573"/>
                    <a:pt x="53" y="3573"/>
                    <a:pt x="80" y="3573"/>
                  </a:cubicBezTo>
                  <a:cubicBezTo>
                    <a:pt x="651" y="3573"/>
                    <a:pt x="1254" y="3434"/>
                    <a:pt x="1864" y="3210"/>
                  </a:cubicBezTo>
                  <a:cubicBezTo>
                    <a:pt x="1927" y="2048"/>
                    <a:pt x="1749" y="1071"/>
                    <a:pt x="1622" y="537"/>
                  </a:cubicBezTo>
                  <a:cubicBezTo>
                    <a:pt x="632" y="400"/>
                    <a:pt x="0" y="0"/>
                    <a:pt x="0" y="0"/>
                  </a:cubicBezTo>
                  <a:close/>
                </a:path>
              </a:pathLst>
            </a:custGeom>
            <a:gradFill>
              <a:gsLst>
                <a:gs pos="0">
                  <a:srgbClr val="FFFFFF">
                    <a:alpha val="0"/>
                  </a:srgbClr>
                </a:gs>
                <a:gs pos="17000">
                  <a:srgbClr val="FFFFFF">
                    <a:alpha val="0"/>
                  </a:srgbClr>
                </a:gs>
                <a:gs pos="100000">
                  <a:srgbClr val="7E719E">
                    <a:alpha val="44313"/>
                  </a:srgbClr>
                </a:gs>
              </a:gsLst>
              <a:lin ang="10800025"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1" name="Google Shape;1219;p51"/>
            <p:cNvSpPr/>
            <p:nvPr/>
          </p:nvSpPr>
          <p:spPr>
            <a:xfrm>
              <a:off x="2273581" y="3482349"/>
              <a:ext cx="332332" cy="253821"/>
            </a:xfrm>
            <a:custGeom>
              <a:avLst/>
              <a:gdLst/>
              <a:ahLst/>
              <a:cxnLst/>
              <a:rect l="l" t="t" r="r" b="b"/>
              <a:pathLst>
                <a:path w="4905" h="3745" extrusionOk="0">
                  <a:moveTo>
                    <a:pt x="3871" y="0"/>
                  </a:moveTo>
                  <a:cubicBezTo>
                    <a:pt x="3503" y="0"/>
                    <a:pt x="3128" y="183"/>
                    <a:pt x="2884" y="247"/>
                  </a:cubicBezTo>
                  <a:cubicBezTo>
                    <a:pt x="2835" y="259"/>
                    <a:pt x="2791" y="264"/>
                    <a:pt x="2749" y="264"/>
                  </a:cubicBezTo>
                  <a:cubicBezTo>
                    <a:pt x="2551" y="264"/>
                    <a:pt x="2409" y="151"/>
                    <a:pt x="2132" y="151"/>
                  </a:cubicBezTo>
                  <a:cubicBezTo>
                    <a:pt x="2023" y="151"/>
                    <a:pt x="1894" y="168"/>
                    <a:pt x="1733" y="216"/>
                  </a:cubicBezTo>
                  <a:cubicBezTo>
                    <a:pt x="1071" y="415"/>
                    <a:pt x="1078" y="1133"/>
                    <a:pt x="1078" y="1133"/>
                  </a:cubicBezTo>
                  <a:cubicBezTo>
                    <a:pt x="0" y="1459"/>
                    <a:pt x="651" y="2654"/>
                    <a:pt x="651" y="2654"/>
                  </a:cubicBezTo>
                  <a:cubicBezTo>
                    <a:pt x="581" y="2999"/>
                    <a:pt x="1025" y="3114"/>
                    <a:pt x="1025" y="3114"/>
                  </a:cubicBezTo>
                  <a:cubicBezTo>
                    <a:pt x="980" y="3315"/>
                    <a:pt x="1132" y="3426"/>
                    <a:pt x="1319" y="3476"/>
                  </a:cubicBezTo>
                  <a:cubicBezTo>
                    <a:pt x="1508" y="3527"/>
                    <a:pt x="1397" y="3745"/>
                    <a:pt x="1397" y="3745"/>
                  </a:cubicBezTo>
                  <a:lnTo>
                    <a:pt x="1622" y="3684"/>
                  </a:lnTo>
                  <a:lnTo>
                    <a:pt x="4082" y="1670"/>
                  </a:lnTo>
                  <a:cubicBezTo>
                    <a:pt x="4663" y="1445"/>
                    <a:pt x="4905" y="589"/>
                    <a:pt x="4415" y="187"/>
                  </a:cubicBezTo>
                  <a:cubicBezTo>
                    <a:pt x="4248" y="49"/>
                    <a:pt x="4061" y="0"/>
                    <a:pt x="3871" y="0"/>
                  </a:cubicBez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2" name="Google Shape;1220;p51"/>
            <p:cNvSpPr/>
            <p:nvPr/>
          </p:nvSpPr>
          <p:spPr>
            <a:xfrm>
              <a:off x="2340994" y="3595387"/>
              <a:ext cx="223525" cy="205523"/>
            </a:xfrm>
            <a:custGeom>
              <a:avLst/>
              <a:gdLst/>
              <a:ahLst/>
              <a:cxnLst/>
              <a:rect l="l" t="t" r="r" b="b"/>
              <a:pathLst>
                <a:path w="3294" h="3033" extrusionOk="0">
                  <a:moveTo>
                    <a:pt x="3085" y="1"/>
                  </a:moveTo>
                  <a:cubicBezTo>
                    <a:pt x="2752" y="202"/>
                    <a:pt x="2437" y="252"/>
                    <a:pt x="2206" y="252"/>
                  </a:cubicBezTo>
                  <a:cubicBezTo>
                    <a:pt x="1976" y="252"/>
                    <a:pt x="1830" y="202"/>
                    <a:pt x="1830" y="202"/>
                  </a:cubicBezTo>
                  <a:cubicBezTo>
                    <a:pt x="1830" y="202"/>
                    <a:pt x="1813" y="891"/>
                    <a:pt x="1599" y="941"/>
                  </a:cubicBezTo>
                  <a:cubicBezTo>
                    <a:pt x="1587" y="944"/>
                    <a:pt x="1576" y="946"/>
                    <a:pt x="1565" y="946"/>
                  </a:cubicBezTo>
                  <a:cubicBezTo>
                    <a:pt x="1383" y="946"/>
                    <a:pt x="1344" y="532"/>
                    <a:pt x="1125" y="239"/>
                  </a:cubicBezTo>
                  <a:cubicBezTo>
                    <a:pt x="1035" y="120"/>
                    <a:pt x="895" y="54"/>
                    <a:pt x="747" y="54"/>
                  </a:cubicBezTo>
                  <a:cubicBezTo>
                    <a:pt x="514" y="54"/>
                    <a:pt x="263" y="218"/>
                    <a:pt x="165" y="592"/>
                  </a:cubicBezTo>
                  <a:cubicBezTo>
                    <a:pt x="0" y="1200"/>
                    <a:pt x="736" y="1388"/>
                    <a:pt x="736" y="1388"/>
                  </a:cubicBezTo>
                  <a:lnTo>
                    <a:pt x="165" y="2566"/>
                  </a:lnTo>
                  <a:lnTo>
                    <a:pt x="1078" y="3033"/>
                  </a:lnTo>
                  <a:lnTo>
                    <a:pt x="1565" y="1919"/>
                  </a:lnTo>
                  <a:cubicBezTo>
                    <a:pt x="1794" y="1994"/>
                    <a:pt x="1987" y="2025"/>
                    <a:pt x="2148" y="2025"/>
                  </a:cubicBezTo>
                  <a:cubicBezTo>
                    <a:pt x="3030" y="2025"/>
                    <a:pt x="3001" y="1086"/>
                    <a:pt x="3001" y="1085"/>
                  </a:cubicBezTo>
                  <a:lnTo>
                    <a:pt x="3001" y="1085"/>
                  </a:lnTo>
                  <a:cubicBezTo>
                    <a:pt x="3020" y="1088"/>
                    <a:pt x="3037" y="1089"/>
                    <a:pt x="3053" y="1089"/>
                  </a:cubicBezTo>
                  <a:cubicBezTo>
                    <a:pt x="3214" y="1089"/>
                    <a:pt x="3294" y="995"/>
                    <a:pt x="3294" y="995"/>
                  </a:cubicBezTo>
                  <a:lnTo>
                    <a:pt x="3085" y="1"/>
                  </a:ln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3" name="Google Shape;1221;p51"/>
            <p:cNvSpPr/>
            <p:nvPr/>
          </p:nvSpPr>
          <p:spPr>
            <a:xfrm>
              <a:off x="2410394" y="3708716"/>
              <a:ext cx="36456" cy="51296"/>
            </a:xfrm>
            <a:custGeom>
              <a:avLst/>
              <a:gdLst/>
              <a:ahLst/>
              <a:cxnLst/>
              <a:rect l="l" t="t" r="r" b="b"/>
              <a:pathLst>
                <a:path w="538" h="757" extrusionOk="0">
                  <a:moveTo>
                    <a:pt x="24" y="0"/>
                  </a:moveTo>
                  <a:cubicBezTo>
                    <a:pt x="24" y="0"/>
                    <a:pt x="0" y="504"/>
                    <a:pt x="316" y="756"/>
                  </a:cubicBezTo>
                  <a:lnTo>
                    <a:pt x="538" y="253"/>
                  </a:lnTo>
                  <a:cubicBezTo>
                    <a:pt x="185" y="138"/>
                    <a:pt x="24" y="0"/>
                    <a:pt x="24" y="0"/>
                  </a:cubicBezTo>
                  <a:close/>
                </a:path>
              </a:pathLst>
            </a:custGeom>
            <a:gradFill>
              <a:gsLst>
                <a:gs pos="0">
                  <a:srgbClr val="3A305F">
                    <a:alpha val="46666"/>
                  </a:srgbClr>
                </a:gs>
                <a:gs pos="80000">
                  <a:srgbClr val="FFFFFF">
                    <a:alpha val="0"/>
                  </a:srgbClr>
                </a:gs>
                <a:gs pos="100000">
                  <a:srgbClr val="FFFFFF">
                    <a:alpha val="0"/>
                  </a:srgbClr>
                </a:gs>
              </a:gsLst>
              <a:lin ang="5400700" scaled="0"/>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4" name="Google Shape;1222;p51"/>
            <p:cNvSpPr/>
            <p:nvPr/>
          </p:nvSpPr>
          <p:spPr>
            <a:xfrm>
              <a:off x="2460877" y="3662095"/>
              <a:ext cx="59021" cy="58750"/>
            </a:xfrm>
            <a:custGeom>
              <a:avLst/>
              <a:gdLst/>
              <a:ahLst/>
              <a:cxnLst/>
              <a:rect l="l" t="t" r="r" b="b"/>
              <a:pathLst>
                <a:path w="871" h="867" extrusionOk="0">
                  <a:moveTo>
                    <a:pt x="437" y="0"/>
                  </a:moveTo>
                  <a:cubicBezTo>
                    <a:pt x="196" y="0"/>
                    <a:pt x="1" y="191"/>
                    <a:pt x="1" y="433"/>
                  </a:cubicBezTo>
                  <a:cubicBezTo>
                    <a:pt x="1" y="671"/>
                    <a:pt x="196" y="866"/>
                    <a:pt x="437" y="866"/>
                  </a:cubicBezTo>
                  <a:cubicBezTo>
                    <a:pt x="676" y="866"/>
                    <a:pt x="870" y="671"/>
                    <a:pt x="870" y="433"/>
                  </a:cubicBezTo>
                  <a:cubicBezTo>
                    <a:pt x="870" y="191"/>
                    <a:pt x="676" y="0"/>
                    <a:pt x="437" y="0"/>
                  </a:cubicBezTo>
                  <a:close/>
                </a:path>
              </a:pathLst>
            </a:custGeom>
            <a:gradFill>
              <a:gsLst>
                <a:gs pos="0">
                  <a:srgbClr val="F05757"/>
                </a:gs>
                <a:gs pos="73000">
                  <a:srgbClr val="FFFFFF">
                    <a:alpha val="0"/>
                  </a:srgbClr>
                </a:gs>
                <a:gs pos="100000">
                  <a:srgbClr val="FFFFFF">
                    <a:alpha val="0"/>
                  </a:srgbClr>
                </a:gs>
              </a:gsLst>
              <a:path path="circle">
                <a:fillToRect l="50000" t="50000" r="50000" b="50000"/>
              </a:path>
              <a:tileRect/>
            </a:gra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5" name="Google Shape;1223;p51"/>
            <p:cNvSpPr/>
            <p:nvPr/>
          </p:nvSpPr>
          <p:spPr>
            <a:xfrm>
              <a:off x="2113920" y="4382541"/>
              <a:ext cx="652837" cy="337058"/>
            </a:xfrm>
            <a:custGeom>
              <a:avLst/>
              <a:gdLst/>
              <a:ahLst/>
              <a:cxnLst/>
              <a:rect l="l" t="t" r="r" b="b"/>
              <a:pathLst>
                <a:path w="9636" h="4967" extrusionOk="0">
                  <a:moveTo>
                    <a:pt x="6803" y="0"/>
                  </a:moveTo>
                  <a:lnTo>
                    <a:pt x="377" y="2562"/>
                  </a:lnTo>
                  <a:lnTo>
                    <a:pt x="1" y="4365"/>
                  </a:lnTo>
                  <a:cubicBezTo>
                    <a:pt x="1098" y="4745"/>
                    <a:pt x="2897" y="4966"/>
                    <a:pt x="4625" y="4966"/>
                  </a:cubicBezTo>
                  <a:cubicBezTo>
                    <a:pt x="6953" y="4966"/>
                    <a:pt x="9150" y="4565"/>
                    <a:pt x="9327" y="3609"/>
                  </a:cubicBezTo>
                  <a:cubicBezTo>
                    <a:pt x="9636" y="1940"/>
                    <a:pt x="8793" y="534"/>
                    <a:pt x="6803" y="0"/>
                  </a:cubicBez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6" name="Google Shape;1224;p51"/>
            <p:cNvSpPr/>
            <p:nvPr/>
          </p:nvSpPr>
          <p:spPr>
            <a:xfrm>
              <a:off x="1943615" y="4582926"/>
              <a:ext cx="188045" cy="98651"/>
            </a:xfrm>
            <a:custGeom>
              <a:avLst/>
              <a:gdLst/>
              <a:ahLst/>
              <a:cxnLst/>
              <a:rect l="l" t="t" r="r" b="b"/>
              <a:pathLst>
                <a:path w="2771" h="1453" extrusionOk="0">
                  <a:moveTo>
                    <a:pt x="2042" y="1"/>
                  </a:moveTo>
                  <a:lnTo>
                    <a:pt x="1" y="1323"/>
                  </a:lnTo>
                  <a:cubicBezTo>
                    <a:pt x="1" y="1323"/>
                    <a:pt x="950" y="1452"/>
                    <a:pt x="1801" y="1452"/>
                  </a:cubicBezTo>
                  <a:cubicBezTo>
                    <a:pt x="2055" y="1452"/>
                    <a:pt x="2300" y="1441"/>
                    <a:pt x="2509" y="1411"/>
                  </a:cubicBezTo>
                  <a:lnTo>
                    <a:pt x="2771" y="145"/>
                  </a:lnTo>
                  <a:lnTo>
                    <a:pt x="2042" y="1"/>
                  </a:lnTo>
                  <a:close/>
                </a:path>
              </a:pathLst>
            </a:custGeom>
            <a:solidFill>
              <a:srgbClr val="1F1A33"/>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7" name="Google Shape;1225;p51"/>
            <p:cNvSpPr/>
            <p:nvPr/>
          </p:nvSpPr>
          <p:spPr>
            <a:xfrm>
              <a:off x="2001566" y="4270531"/>
              <a:ext cx="573598" cy="370969"/>
            </a:xfrm>
            <a:custGeom>
              <a:avLst/>
              <a:gdLst/>
              <a:ahLst/>
              <a:cxnLst/>
              <a:rect l="l" t="t" r="r" b="b"/>
              <a:pathLst>
                <a:path w="8465" h="5485" extrusionOk="0">
                  <a:moveTo>
                    <a:pt x="2247" y="1"/>
                  </a:moveTo>
                  <a:lnTo>
                    <a:pt x="1" y="2438"/>
                  </a:lnTo>
                  <a:cubicBezTo>
                    <a:pt x="665" y="4306"/>
                    <a:pt x="2277" y="5484"/>
                    <a:pt x="5168" y="5484"/>
                  </a:cubicBezTo>
                  <a:cubicBezTo>
                    <a:pt x="6034" y="5484"/>
                    <a:pt x="7014" y="5379"/>
                    <a:pt x="8118" y="5154"/>
                  </a:cubicBezTo>
                  <a:lnTo>
                    <a:pt x="8465" y="1666"/>
                  </a:lnTo>
                  <a:lnTo>
                    <a:pt x="4325" y="790"/>
                  </a:lnTo>
                  <a:lnTo>
                    <a:pt x="2247" y="1"/>
                  </a:lnTo>
                  <a:close/>
                </a:path>
              </a:pathLst>
            </a:custGeom>
            <a:solidFill>
              <a:srgbClr val="70CACD"/>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8" name="Google Shape;1226;p51"/>
            <p:cNvSpPr/>
            <p:nvPr/>
          </p:nvSpPr>
          <p:spPr>
            <a:xfrm>
              <a:off x="2034681" y="4340409"/>
              <a:ext cx="300400" cy="123314"/>
            </a:xfrm>
            <a:custGeom>
              <a:avLst/>
              <a:gdLst/>
              <a:ahLst/>
              <a:cxnLst/>
              <a:rect l="l" t="t" r="r" b="b"/>
              <a:pathLst>
                <a:path w="4442" h="1824" extrusionOk="0">
                  <a:moveTo>
                    <a:pt x="4394" y="0"/>
                  </a:moveTo>
                  <a:cubicBezTo>
                    <a:pt x="4385" y="0"/>
                    <a:pt x="4376" y="3"/>
                    <a:pt x="4368" y="8"/>
                  </a:cubicBezTo>
                  <a:cubicBezTo>
                    <a:pt x="2364" y="1371"/>
                    <a:pt x="61" y="1734"/>
                    <a:pt x="41" y="1737"/>
                  </a:cubicBezTo>
                  <a:cubicBezTo>
                    <a:pt x="14" y="1740"/>
                    <a:pt x="1" y="1764"/>
                    <a:pt x="4" y="1788"/>
                  </a:cubicBezTo>
                  <a:cubicBezTo>
                    <a:pt x="7" y="1808"/>
                    <a:pt x="24" y="1824"/>
                    <a:pt x="44" y="1824"/>
                  </a:cubicBezTo>
                  <a:lnTo>
                    <a:pt x="51" y="1824"/>
                  </a:lnTo>
                  <a:cubicBezTo>
                    <a:pt x="75" y="1821"/>
                    <a:pt x="2394" y="1455"/>
                    <a:pt x="4418" y="79"/>
                  </a:cubicBezTo>
                  <a:cubicBezTo>
                    <a:pt x="4439" y="65"/>
                    <a:pt x="4442" y="39"/>
                    <a:pt x="4429" y="18"/>
                  </a:cubicBezTo>
                  <a:cubicBezTo>
                    <a:pt x="4421" y="6"/>
                    <a:pt x="4408" y="0"/>
                    <a:pt x="4394" y="0"/>
                  </a:cubicBezTo>
                  <a:close/>
                </a:path>
              </a:pathLst>
            </a:custGeom>
            <a:solidFill>
              <a:srgbClr val="E3E2E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29" name="Google Shape;1227;p51"/>
            <p:cNvSpPr/>
            <p:nvPr/>
          </p:nvSpPr>
          <p:spPr>
            <a:xfrm>
              <a:off x="2284226" y="4340409"/>
              <a:ext cx="43759" cy="135645"/>
            </a:xfrm>
            <a:custGeom>
              <a:avLst/>
              <a:gdLst/>
              <a:ahLst/>
              <a:cxnLst/>
              <a:rect l="l" t="t" r="r" b="b"/>
              <a:pathLst>
                <a:path w="643" h="1997" extrusionOk="0">
                  <a:moveTo>
                    <a:pt x="51" y="1"/>
                  </a:moveTo>
                  <a:cubicBezTo>
                    <a:pt x="42" y="1"/>
                    <a:pt x="33" y="4"/>
                    <a:pt x="24" y="9"/>
                  </a:cubicBezTo>
                  <a:cubicBezTo>
                    <a:pt x="4" y="26"/>
                    <a:pt x="4" y="52"/>
                    <a:pt x="18" y="69"/>
                  </a:cubicBezTo>
                  <a:cubicBezTo>
                    <a:pt x="24" y="77"/>
                    <a:pt x="551" y="728"/>
                    <a:pt x="454" y="1315"/>
                  </a:cubicBezTo>
                  <a:cubicBezTo>
                    <a:pt x="413" y="1560"/>
                    <a:pt x="272" y="1761"/>
                    <a:pt x="27" y="1916"/>
                  </a:cubicBezTo>
                  <a:cubicBezTo>
                    <a:pt x="7" y="1930"/>
                    <a:pt x="1" y="1956"/>
                    <a:pt x="15" y="1976"/>
                  </a:cubicBezTo>
                  <a:cubicBezTo>
                    <a:pt x="24" y="1990"/>
                    <a:pt x="38" y="1997"/>
                    <a:pt x="51" y="1997"/>
                  </a:cubicBezTo>
                  <a:cubicBezTo>
                    <a:pt x="61" y="1997"/>
                    <a:pt x="68" y="1993"/>
                    <a:pt x="75" y="1990"/>
                  </a:cubicBezTo>
                  <a:cubicBezTo>
                    <a:pt x="340" y="1822"/>
                    <a:pt x="498" y="1600"/>
                    <a:pt x="541" y="1329"/>
                  </a:cubicBezTo>
                  <a:cubicBezTo>
                    <a:pt x="642" y="704"/>
                    <a:pt x="108" y="43"/>
                    <a:pt x="85" y="16"/>
                  </a:cubicBezTo>
                  <a:cubicBezTo>
                    <a:pt x="77" y="6"/>
                    <a:pt x="64" y="1"/>
                    <a:pt x="51" y="1"/>
                  </a:cubicBezTo>
                  <a:close/>
                </a:path>
              </a:pathLst>
            </a:custGeom>
            <a:solidFill>
              <a:srgbClr val="E3E2E8"/>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0" name="Google Shape;1228;p51"/>
            <p:cNvSpPr/>
            <p:nvPr/>
          </p:nvSpPr>
          <p:spPr>
            <a:xfrm>
              <a:off x="1969634" y="3753640"/>
              <a:ext cx="561770" cy="681310"/>
            </a:xfrm>
            <a:custGeom>
              <a:avLst/>
              <a:gdLst/>
              <a:ahLst/>
              <a:cxnLst/>
              <a:rect l="l" t="t" r="r" b="b"/>
              <a:pathLst>
                <a:path w="8283" h="10055" extrusionOk="0">
                  <a:moveTo>
                    <a:pt x="5370" y="0"/>
                  </a:moveTo>
                  <a:cubicBezTo>
                    <a:pt x="3513" y="0"/>
                    <a:pt x="647" y="2930"/>
                    <a:pt x="212" y="6054"/>
                  </a:cubicBezTo>
                  <a:cubicBezTo>
                    <a:pt x="1" y="7564"/>
                    <a:pt x="58" y="8934"/>
                    <a:pt x="457" y="10055"/>
                  </a:cubicBezTo>
                  <a:cubicBezTo>
                    <a:pt x="2384" y="9555"/>
                    <a:pt x="4781" y="8407"/>
                    <a:pt x="4781" y="8407"/>
                  </a:cubicBezTo>
                  <a:cubicBezTo>
                    <a:pt x="4781" y="8407"/>
                    <a:pt x="8283" y="1760"/>
                    <a:pt x="6188" y="249"/>
                  </a:cubicBezTo>
                  <a:cubicBezTo>
                    <a:pt x="5953" y="79"/>
                    <a:pt x="5675" y="0"/>
                    <a:pt x="5370"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1" name="Google Shape;1229;p51"/>
            <p:cNvSpPr/>
            <p:nvPr/>
          </p:nvSpPr>
          <p:spPr>
            <a:xfrm>
              <a:off x="2206169" y="3976633"/>
              <a:ext cx="488445" cy="471675"/>
            </a:xfrm>
            <a:custGeom>
              <a:avLst/>
              <a:gdLst/>
              <a:ahLst/>
              <a:cxnLst/>
              <a:rect l="l" t="t" r="r" b="b"/>
              <a:pathLst>
                <a:path w="7209" h="6951" extrusionOk="0">
                  <a:moveTo>
                    <a:pt x="1871" y="1"/>
                  </a:moveTo>
                  <a:lnTo>
                    <a:pt x="249" y="400"/>
                  </a:lnTo>
                  <a:cubicBezTo>
                    <a:pt x="1" y="2099"/>
                    <a:pt x="199" y="4352"/>
                    <a:pt x="1102" y="5288"/>
                  </a:cubicBezTo>
                  <a:cubicBezTo>
                    <a:pt x="1704" y="5914"/>
                    <a:pt x="2885" y="5943"/>
                    <a:pt x="3933" y="5943"/>
                  </a:cubicBezTo>
                  <a:cubicBezTo>
                    <a:pt x="4041" y="5943"/>
                    <a:pt x="4147" y="5943"/>
                    <a:pt x="4251" y="5943"/>
                  </a:cubicBezTo>
                  <a:cubicBezTo>
                    <a:pt x="4709" y="5943"/>
                    <a:pt x="5125" y="5949"/>
                    <a:pt x="5433" y="6013"/>
                  </a:cubicBezTo>
                  <a:cubicBezTo>
                    <a:pt x="6487" y="6238"/>
                    <a:pt x="7209" y="6950"/>
                    <a:pt x="7209" y="6950"/>
                  </a:cubicBezTo>
                  <a:cubicBezTo>
                    <a:pt x="6856" y="5060"/>
                    <a:pt x="2830" y="3630"/>
                    <a:pt x="2830" y="3630"/>
                  </a:cubicBezTo>
                  <a:cubicBezTo>
                    <a:pt x="3123" y="2653"/>
                    <a:pt x="3321" y="1645"/>
                    <a:pt x="3422" y="716"/>
                  </a:cubicBezTo>
                  <a:lnTo>
                    <a:pt x="1871" y="1"/>
                  </a:lnTo>
                  <a:close/>
                </a:path>
              </a:pathLst>
            </a:custGeom>
            <a:solidFill>
              <a:srgbClr val="BF978F"/>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sp>
          <p:nvSpPr>
            <p:cNvPr id="32" name="Google Shape;1230;p51"/>
            <p:cNvSpPr/>
            <p:nvPr/>
          </p:nvSpPr>
          <p:spPr>
            <a:xfrm>
              <a:off x="2223909" y="3760834"/>
              <a:ext cx="228257" cy="267180"/>
            </a:xfrm>
            <a:custGeom>
              <a:avLst/>
              <a:gdLst/>
              <a:ahLst/>
              <a:cxnLst/>
              <a:rect l="l" t="t" r="r" b="b"/>
              <a:pathLst>
                <a:path w="3382" h="3944" extrusionOk="0">
                  <a:moveTo>
                    <a:pt x="1986" y="0"/>
                  </a:moveTo>
                  <a:cubicBezTo>
                    <a:pt x="926" y="0"/>
                    <a:pt x="299" y="1833"/>
                    <a:pt x="31" y="3410"/>
                  </a:cubicBezTo>
                  <a:cubicBezTo>
                    <a:pt x="21" y="3467"/>
                    <a:pt x="11" y="3527"/>
                    <a:pt x="1" y="3588"/>
                  </a:cubicBezTo>
                  <a:cubicBezTo>
                    <a:pt x="496" y="3754"/>
                    <a:pt x="1291" y="3944"/>
                    <a:pt x="2333" y="3944"/>
                  </a:cubicBezTo>
                  <a:cubicBezTo>
                    <a:pt x="2598" y="3944"/>
                    <a:pt x="2878" y="3931"/>
                    <a:pt x="3174" y="3904"/>
                  </a:cubicBezTo>
                  <a:cubicBezTo>
                    <a:pt x="3382" y="1930"/>
                    <a:pt x="3126" y="301"/>
                    <a:pt x="2284" y="47"/>
                  </a:cubicBezTo>
                  <a:cubicBezTo>
                    <a:pt x="2181" y="15"/>
                    <a:pt x="2082" y="0"/>
                    <a:pt x="1986" y="0"/>
                  </a:cubicBezTo>
                  <a:close/>
                </a:path>
              </a:pathLst>
            </a:custGeom>
            <a:solidFill>
              <a:srgbClr val="FFE582"/>
            </a:solidFill>
            <a:ln>
              <a:noFill/>
            </a:ln>
          </p:spPr>
          <p:txBody>
            <a:bodyPr spcFirstLastPara="1" lIns="91425" tIns="91425" rIns="91425" bIns="91425" anchor="ctr"/>
            <a:lstStyle/>
            <a:p>
              <a:pPr algn="l" fontAlgn="auto">
                <a:spcBef>
                  <a:spcPts val="0"/>
                </a:spcBef>
                <a:spcAft>
                  <a:spcPts val="0"/>
                </a:spcAft>
                <a:defRPr/>
              </a:pPr>
              <a:endParaRPr sz="1800" kern="0">
                <a:solidFill>
                  <a:sysClr val="windowText" lastClr="000000"/>
                </a:solidFill>
              </a:endParaRPr>
            </a:p>
          </p:txBody>
        </p:sp>
      </p:grpSp>
      <p:grpSp>
        <p:nvGrpSpPr>
          <p:cNvPr id="33" name="Group 32"/>
          <p:cNvGrpSpPr>
            <a:grpSpLocks/>
          </p:cNvGrpSpPr>
          <p:nvPr/>
        </p:nvGrpSpPr>
        <p:grpSpPr bwMode="auto">
          <a:xfrm>
            <a:off x="1323976" y="3186113"/>
            <a:ext cx="1276350" cy="1274762"/>
            <a:chOff x="3063120" y="1755914"/>
            <a:chExt cx="1275682" cy="1275682"/>
          </a:xfrm>
        </p:grpSpPr>
        <p:sp>
          <p:nvSpPr>
            <p:cNvPr id="34" name="Teardrop 33">
              <a:extLst>
                <a:ext uri="{FF2B5EF4-FFF2-40B4-BE49-F238E27FC236}"/>
              </a:extLst>
            </p:cNvPr>
            <p:cNvSpPr/>
            <p:nvPr/>
          </p:nvSpPr>
          <p:spPr>
            <a:xfrm rot="8100000">
              <a:off x="3063120" y="1755914"/>
              <a:ext cx="1275682" cy="1275682"/>
            </a:xfrm>
            <a:prstGeom prst="teardrop">
              <a:avLst>
                <a:gd name="adj" fmla="val 109962"/>
              </a:avLst>
            </a:prstGeom>
            <a:solidFill>
              <a:srgbClr val="FF5969"/>
            </a:solidFill>
            <a:ln w="12700" cap="flat" cmpd="sng" algn="ctr">
              <a:noFill/>
              <a:prstDash val="solid"/>
              <a:miter lim="800000"/>
            </a:ln>
            <a:effectLst/>
          </p:spPr>
          <p:txBody>
            <a:bodyPr anchor="ctr"/>
            <a:lstStyle/>
            <a:p>
              <a:pPr fontAlgn="auto">
                <a:spcBef>
                  <a:spcPts val="0"/>
                </a:spcBef>
                <a:spcAft>
                  <a:spcPts val="0"/>
                </a:spcAft>
                <a:defRPr/>
              </a:pPr>
              <a:endParaRPr lang="en-US" sz="1800" kern="0">
                <a:solidFill>
                  <a:sysClr val="window" lastClr="FFFFFF"/>
                </a:solidFill>
                <a:latin typeface="Calibri"/>
              </a:endParaRPr>
            </a:p>
          </p:txBody>
        </p:sp>
        <p:sp>
          <p:nvSpPr>
            <p:cNvPr id="35" name="Oval 34">
              <a:extLst>
                <a:ext uri="{FF2B5EF4-FFF2-40B4-BE49-F238E27FC236}"/>
              </a:extLst>
            </p:cNvPr>
            <p:cNvSpPr/>
            <p:nvPr/>
          </p:nvSpPr>
          <p:spPr>
            <a:xfrm>
              <a:off x="3256694" y="1948140"/>
              <a:ext cx="890122" cy="891231"/>
            </a:xfrm>
            <a:prstGeom prst="ellipse">
              <a:avLst/>
            </a:prstGeom>
            <a:solidFill>
              <a:sysClr val="window" lastClr="FFFFFF"/>
            </a:solidFill>
            <a:ln w="12700" cap="flat" cmpd="sng" algn="ctr">
              <a:noFill/>
              <a:prstDash val="solid"/>
              <a:miter lim="800000"/>
            </a:ln>
            <a:effectLst/>
          </p:spPr>
          <p:txBody>
            <a:bodyPr anchor="ctr"/>
            <a:lstStyle/>
            <a:p>
              <a:pPr fontAlgn="auto">
                <a:spcBef>
                  <a:spcPts val="0"/>
                </a:spcBef>
                <a:spcAft>
                  <a:spcPts val="0"/>
                </a:spcAft>
                <a:defRPr/>
              </a:pPr>
              <a:endParaRPr lang="en-US" sz="1800" kern="0">
                <a:solidFill>
                  <a:sysClr val="window" lastClr="FFFFFF"/>
                </a:solidFill>
                <a:latin typeface="Calibri"/>
              </a:endParaRPr>
            </a:p>
          </p:txBody>
        </p:sp>
        <p:pic>
          <p:nvPicPr>
            <p:cNvPr id="32779" name="Picture 3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386696" y="2066644"/>
              <a:ext cx="627392" cy="627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TextBox 12"/>
          <p:cNvSpPr txBox="1">
            <a:spLocks noChangeArrowheads="1"/>
          </p:cNvSpPr>
          <p:nvPr/>
        </p:nvSpPr>
        <p:spPr bwMode="auto">
          <a:xfrm>
            <a:off x="3866149" y="153472"/>
            <a:ext cx="6934200" cy="923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10" tIns="45592" rIns="91210" bIns="45592">
            <a:spAutoFit/>
          </a:bodyPr>
          <a:lstStyle>
            <a:lvl1pPr eaLnBrk="0" hangingPunct="0">
              <a:defRPr sz="2600">
                <a:solidFill>
                  <a:schemeClr val="tx1"/>
                </a:solidFill>
                <a:latin typeface="Arial" charset="0"/>
              </a:defRPr>
            </a:lvl1pPr>
            <a:lvl2pPr marL="742950" indent="-285750" eaLnBrk="0" hangingPunct="0">
              <a:defRPr sz="2600">
                <a:solidFill>
                  <a:schemeClr val="tx1"/>
                </a:solidFill>
                <a:latin typeface="Arial" charset="0"/>
              </a:defRPr>
            </a:lvl2pPr>
            <a:lvl3pPr marL="1143000" indent="-228600" eaLnBrk="0" hangingPunct="0">
              <a:defRPr sz="2600">
                <a:solidFill>
                  <a:schemeClr val="tx1"/>
                </a:solidFill>
                <a:latin typeface="Arial" charset="0"/>
              </a:defRPr>
            </a:lvl3pPr>
            <a:lvl4pPr marL="1600200" indent="-228600" eaLnBrk="0" hangingPunct="0">
              <a:defRPr sz="2600">
                <a:solidFill>
                  <a:schemeClr val="tx1"/>
                </a:solidFill>
                <a:latin typeface="Arial" charset="0"/>
              </a:defRPr>
            </a:lvl4pPr>
            <a:lvl5pPr marL="2057400" indent="-228600" eaLnBrk="0" hangingPunct="0">
              <a:defRPr sz="2600">
                <a:solidFill>
                  <a:schemeClr val="tx1"/>
                </a:solidFill>
                <a:latin typeface="Arial" charset="0"/>
              </a:defRPr>
            </a:lvl5pPr>
            <a:lvl6pPr marL="2514600" indent="-228600" algn="ctr" eaLnBrk="0" fontAlgn="base" hangingPunct="0">
              <a:spcBef>
                <a:spcPct val="0"/>
              </a:spcBef>
              <a:spcAft>
                <a:spcPct val="0"/>
              </a:spcAft>
              <a:defRPr sz="2600">
                <a:solidFill>
                  <a:schemeClr val="tx1"/>
                </a:solidFill>
                <a:latin typeface="Arial" charset="0"/>
              </a:defRPr>
            </a:lvl6pPr>
            <a:lvl7pPr marL="2971800" indent="-228600" algn="ctr" eaLnBrk="0" fontAlgn="base" hangingPunct="0">
              <a:spcBef>
                <a:spcPct val="0"/>
              </a:spcBef>
              <a:spcAft>
                <a:spcPct val="0"/>
              </a:spcAft>
              <a:defRPr sz="2600">
                <a:solidFill>
                  <a:schemeClr val="tx1"/>
                </a:solidFill>
                <a:latin typeface="Arial" charset="0"/>
              </a:defRPr>
            </a:lvl7pPr>
            <a:lvl8pPr marL="3429000" indent="-228600" algn="ctr" eaLnBrk="0" fontAlgn="base" hangingPunct="0">
              <a:spcBef>
                <a:spcPct val="0"/>
              </a:spcBef>
              <a:spcAft>
                <a:spcPct val="0"/>
              </a:spcAft>
              <a:defRPr sz="2600">
                <a:solidFill>
                  <a:schemeClr val="tx1"/>
                </a:solidFill>
                <a:latin typeface="Arial" charset="0"/>
              </a:defRPr>
            </a:lvl8pPr>
            <a:lvl9pPr marL="3886200" indent="-228600" algn="ctr" eaLnBrk="0" fontAlgn="base" hangingPunct="0">
              <a:spcBef>
                <a:spcPct val="0"/>
              </a:spcBef>
              <a:spcAft>
                <a:spcPct val="0"/>
              </a:spcAft>
              <a:defRPr sz="2600">
                <a:solidFill>
                  <a:schemeClr val="tx1"/>
                </a:solidFill>
                <a:latin typeface="Arial" charset="0"/>
              </a:defRPr>
            </a:lvl9pPr>
          </a:lstStyle>
          <a:p>
            <a:pPr eaLnBrk="1" hangingPunct="1"/>
            <a:r>
              <a:rPr lang="en-US" sz="5400" b="1" u="sng" dirty="0" err="1">
                <a:solidFill>
                  <a:schemeClr val="bg1"/>
                </a:solidFill>
                <a:latin typeface="HP001 5 hàng" pitchFamily="34" charset="0"/>
                <a:cs typeface="Times New Roman" pitchFamily="18" charset="0"/>
              </a:rPr>
              <a:t>Luyện</a:t>
            </a:r>
            <a:r>
              <a:rPr lang="en-US" sz="5400" b="1" u="sng" dirty="0">
                <a:solidFill>
                  <a:schemeClr val="bg1"/>
                </a:solidFill>
                <a:latin typeface="HP001 5 hàng" pitchFamily="34" charset="0"/>
                <a:cs typeface="Times New Roman" pitchFamily="18" charset="0"/>
              </a:rPr>
              <a:t> </a:t>
            </a:r>
            <a:r>
              <a:rPr lang="en-US" sz="5400" b="1" u="sng" dirty="0" err="1">
                <a:solidFill>
                  <a:schemeClr val="bg1"/>
                </a:solidFill>
                <a:latin typeface="HP001 5 hàng" pitchFamily="34" charset="0"/>
                <a:cs typeface="Times New Roman" pitchFamily="18" charset="0"/>
              </a:rPr>
              <a:t>từ</a:t>
            </a:r>
            <a:r>
              <a:rPr lang="en-US" sz="5400" b="1" u="sng" dirty="0">
                <a:solidFill>
                  <a:schemeClr val="bg1"/>
                </a:solidFill>
                <a:latin typeface="HP001 5 hàng" pitchFamily="34" charset="0"/>
                <a:cs typeface="Times New Roman" pitchFamily="18" charset="0"/>
              </a:rPr>
              <a:t> </a:t>
            </a:r>
            <a:r>
              <a:rPr lang="en-US" sz="5400" b="1" u="sng" dirty="0" err="1">
                <a:solidFill>
                  <a:schemeClr val="bg1"/>
                </a:solidFill>
                <a:latin typeface="HP001 5 hàng" pitchFamily="34" charset="0"/>
                <a:cs typeface="Times New Roman" pitchFamily="18" charset="0"/>
              </a:rPr>
              <a:t>và</a:t>
            </a:r>
            <a:r>
              <a:rPr lang="en-US" sz="5400" b="1" u="sng" dirty="0">
                <a:solidFill>
                  <a:schemeClr val="bg1"/>
                </a:solidFill>
                <a:latin typeface="HP001 5 hàng" pitchFamily="34" charset="0"/>
                <a:cs typeface="Times New Roman" pitchFamily="18" charset="0"/>
              </a:rPr>
              <a:t> </a:t>
            </a:r>
            <a:r>
              <a:rPr lang="en-US" sz="5400" b="1" u="sng" dirty="0" err="1">
                <a:solidFill>
                  <a:schemeClr val="bg1"/>
                </a:solidFill>
                <a:latin typeface="HP001 5 hàng" pitchFamily="34" charset="0"/>
                <a:cs typeface="Times New Roman" pitchFamily="18" charset="0"/>
              </a:rPr>
              <a:t>câu</a:t>
            </a:r>
            <a:endParaRPr lang="en-US" sz="5400" b="1" u="sng" dirty="0">
              <a:solidFill>
                <a:schemeClr val="bg1"/>
              </a:solidFill>
              <a:latin typeface="HP001 5 hàng" pitchFamily="34" charset="0"/>
              <a:cs typeface="Times New Roman" pitchFamily="18" charset="0"/>
            </a:endParaRPr>
          </a:p>
        </p:txBody>
      </p:sp>
      <p:sp>
        <p:nvSpPr>
          <p:cNvPr id="40" name="TextBox 12"/>
          <p:cNvSpPr txBox="1">
            <a:spLocks noChangeArrowheads="1"/>
          </p:cNvSpPr>
          <p:nvPr/>
        </p:nvSpPr>
        <p:spPr bwMode="auto">
          <a:xfrm>
            <a:off x="3886200" y="1085930"/>
            <a:ext cx="6934200" cy="120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10" tIns="45592" rIns="91210" bIns="45592">
            <a:spAutoFit/>
          </a:bodyPr>
          <a:lstStyle>
            <a:lvl1pPr eaLnBrk="0" hangingPunct="0">
              <a:defRPr sz="2600">
                <a:solidFill>
                  <a:schemeClr val="tx1"/>
                </a:solidFill>
                <a:latin typeface="Arial" charset="0"/>
              </a:defRPr>
            </a:lvl1pPr>
            <a:lvl2pPr marL="742950" indent="-285750" eaLnBrk="0" hangingPunct="0">
              <a:defRPr sz="2600">
                <a:solidFill>
                  <a:schemeClr val="tx1"/>
                </a:solidFill>
                <a:latin typeface="Arial" charset="0"/>
              </a:defRPr>
            </a:lvl2pPr>
            <a:lvl3pPr marL="1143000" indent="-228600" eaLnBrk="0" hangingPunct="0">
              <a:defRPr sz="2600">
                <a:solidFill>
                  <a:schemeClr val="tx1"/>
                </a:solidFill>
                <a:latin typeface="Arial" charset="0"/>
              </a:defRPr>
            </a:lvl3pPr>
            <a:lvl4pPr marL="1600200" indent="-228600" eaLnBrk="0" hangingPunct="0">
              <a:defRPr sz="2600">
                <a:solidFill>
                  <a:schemeClr val="tx1"/>
                </a:solidFill>
                <a:latin typeface="Arial" charset="0"/>
              </a:defRPr>
            </a:lvl4pPr>
            <a:lvl5pPr marL="2057400" indent="-228600" eaLnBrk="0" hangingPunct="0">
              <a:defRPr sz="2600">
                <a:solidFill>
                  <a:schemeClr val="tx1"/>
                </a:solidFill>
                <a:latin typeface="Arial" charset="0"/>
              </a:defRPr>
            </a:lvl5pPr>
            <a:lvl6pPr marL="2514600" indent="-228600" algn="ctr" eaLnBrk="0" fontAlgn="base" hangingPunct="0">
              <a:spcBef>
                <a:spcPct val="0"/>
              </a:spcBef>
              <a:spcAft>
                <a:spcPct val="0"/>
              </a:spcAft>
              <a:defRPr sz="2600">
                <a:solidFill>
                  <a:schemeClr val="tx1"/>
                </a:solidFill>
                <a:latin typeface="Arial" charset="0"/>
              </a:defRPr>
            </a:lvl6pPr>
            <a:lvl7pPr marL="2971800" indent="-228600" algn="ctr" eaLnBrk="0" fontAlgn="base" hangingPunct="0">
              <a:spcBef>
                <a:spcPct val="0"/>
              </a:spcBef>
              <a:spcAft>
                <a:spcPct val="0"/>
              </a:spcAft>
              <a:defRPr sz="2600">
                <a:solidFill>
                  <a:schemeClr val="tx1"/>
                </a:solidFill>
                <a:latin typeface="Arial" charset="0"/>
              </a:defRPr>
            </a:lvl7pPr>
            <a:lvl8pPr marL="3429000" indent="-228600" algn="ctr" eaLnBrk="0" fontAlgn="base" hangingPunct="0">
              <a:spcBef>
                <a:spcPct val="0"/>
              </a:spcBef>
              <a:spcAft>
                <a:spcPct val="0"/>
              </a:spcAft>
              <a:defRPr sz="2600">
                <a:solidFill>
                  <a:schemeClr val="tx1"/>
                </a:solidFill>
                <a:latin typeface="Arial" charset="0"/>
              </a:defRPr>
            </a:lvl8pPr>
            <a:lvl9pPr marL="3886200" indent="-228600" algn="ctr" eaLnBrk="0" fontAlgn="base" hangingPunct="0">
              <a:spcBef>
                <a:spcPct val="0"/>
              </a:spcBef>
              <a:spcAft>
                <a:spcPct val="0"/>
              </a:spcAft>
              <a:defRPr sz="2600">
                <a:solidFill>
                  <a:schemeClr val="tx1"/>
                </a:solidFill>
                <a:latin typeface="Arial" charset="0"/>
              </a:defRPr>
            </a:lvl9pPr>
          </a:lstStyle>
          <a:p>
            <a:pPr eaLnBrk="1" hangingPunct="1"/>
            <a:r>
              <a:rPr lang="en-US" sz="7200" b="1" dirty="0" err="1">
                <a:solidFill>
                  <a:srgbClr val="FFFF00"/>
                </a:solidFill>
                <a:latin typeface="HP001 5 hàng" pitchFamily="34" charset="0"/>
                <a:cs typeface="Times New Roman" pitchFamily="18" charset="0"/>
              </a:rPr>
              <a:t>Động</a:t>
            </a:r>
            <a:r>
              <a:rPr lang="en-US" sz="7200" b="1" dirty="0">
                <a:solidFill>
                  <a:srgbClr val="FFFF00"/>
                </a:solidFill>
                <a:latin typeface="HP001 5 hàng" pitchFamily="34" charset="0"/>
                <a:cs typeface="Times New Roman" pitchFamily="18" charset="0"/>
              </a:rPr>
              <a:t> </a:t>
            </a:r>
            <a:r>
              <a:rPr lang="en-US" sz="7200" b="1" dirty="0" err="1">
                <a:solidFill>
                  <a:srgbClr val="FFFF00"/>
                </a:solidFill>
                <a:latin typeface="HP001 5 hàng" pitchFamily="34" charset="0"/>
                <a:cs typeface="Times New Roman" pitchFamily="18" charset="0"/>
              </a:rPr>
              <a:t>từ</a:t>
            </a:r>
            <a:endParaRPr lang="en-US" sz="7200" b="1" dirty="0">
              <a:solidFill>
                <a:srgbClr val="FFFF00"/>
              </a:solidFill>
              <a:latin typeface="HP001 5 hàng" pitchFamily="34" charset="0"/>
              <a:cs typeface="Times New Roman" pitchFamily="18"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250" fill="hold"/>
                                        <p:tgtEl>
                                          <p:spTgt spid="33"/>
                                        </p:tgtEl>
                                        <p:attrNameLst>
                                          <p:attrName>ppt_w</p:attrName>
                                        </p:attrNameLst>
                                      </p:cBhvr>
                                      <p:tavLst>
                                        <p:tav tm="0">
                                          <p:val>
                                            <p:fltVal val="0"/>
                                          </p:val>
                                        </p:tav>
                                        <p:tav tm="100000">
                                          <p:val>
                                            <p:strVal val="#ppt_w"/>
                                          </p:val>
                                        </p:tav>
                                      </p:tavLst>
                                    </p:anim>
                                    <p:anim calcmode="lin" valueType="num">
                                      <p:cBhvr>
                                        <p:cTn id="8" dur="250" fill="hold"/>
                                        <p:tgtEl>
                                          <p:spTgt spid="33"/>
                                        </p:tgtEl>
                                        <p:attrNameLst>
                                          <p:attrName>ppt_h</p:attrName>
                                        </p:attrNameLst>
                                      </p:cBhvr>
                                      <p:tavLst>
                                        <p:tav tm="0">
                                          <p:val>
                                            <p:fltVal val="0"/>
                                          </p:val>
                                        </p:tav>
                                        <p:tav tm="100000">
                                          <p:val>
                                            <p:strVal val="#ppt_h"/>
                                          </p:val>
                                        </p:tav>
                                      </p:tavLst>
                                    </p:anim>
                                    <p:animEffect transition="in" filter="fade">
                                      <p:cBhvr>
                                        <p:cTn id="9" dur="25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34"/>
        <p:cNvGrpSpPr/>
        <p:nvPr/>
      </p:nvGrpSpPr>
      <p:grpSpPr>
        <a:xfrm>
          <a:off x="0" y="0"/>
          <a:ext cx="0" cy="0"/>
          <a:chOff x="0" y="0"/>
          <a:chExt cx="0" cy="0"/>
        </a:xfrm>
      </p:grpSpPr>
      <p:sp>
        <p:nvSpPr>
          <p:cNvPr id="26" name="Text Box 10"/>
          <p:cNvSpPr txBox="1">
            <a:spLocks noChangeArrowheads="1"/>
          </p:cNvSpPr>
          <p:nvPr/>
        </p:nvSpPr>
        <p:spPr bwMode="auto">
          <a:xfrm>
            <a:off x="854075" y="3108330"/>
            <a:ext cx="11703050" cy="84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endParaRPr lang="en-US" sz="4600" i="1" kern="0">
              <a:solidFill>
                <a:srgbClr val="000000"/>
              </a:solidFill>
            </a:endParaRPr>
          </a:p>
        </p:txBody>
      </p:sp>
      <p:sp>
        <p:nvSpPr>
          <p:cNvPr id="27" name="Text Box 51"/>
          <p:cNvSpPr txBox="1">
            <a:spLocks noChangeArrowheads="1"/>
          </p:cNvSpPr>
          <p:nvPr/>
        </p:nvSpPr>
        <p:spPr bwMode="auto">
          <a:xfrm>
            <a:off x="9631366" y="5761141"/>
            <a:ext cx="4754562" cy="1239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endParaRPr lang="en-US" sz="2900" kern="0">
              <a:solidFill>
                <a:srgbClr val="0000FF"/>
              </a:solidFill>
            </a:endParaRPr>
          </a:p>
          <a:p>
            <a:pPr algn="l" defTabSz="1303172" eaLnBrk="1" fontAlgn="auto" hangingPunct="1">
              <a:spcBef>
                <a:spcPct val="50000"/>
              </a:spcBef>
              <a:spcAft>
                <a:spcPts val="0"/>
              </a:spcAft>
            </a:pPr>
            <a:endParaRPr lang="en-US" sz="2900" kern="0">
              <a:solidFill>
                <a:srgbClr val="0000FF"/>
              </a:solidFill>
            </a:endParaRPr>
          </a:p>
        </p:txBody>
      </p:sp>
      <p:sp>
        <p:nvSpPr>
          <p:cNvPr id="28" name="Text Box 56"/>
          <p:cNvSpPr txBox="1">
            <a:spLocks noChangeArrowheads="1"/>
          </p:cNvSpPr>
          <p:nvPr/>
        </p:nvSpPr>
        <p:spPr bwMode="auto">
          <a:xfrm>
            <a:off x="381000" y="1920875"/>
            <a:ext cx="13411200" cy="604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endParaRPr lang="en-US" sz="4600" b="1" kern="0" dirty="0">
              <a:solidFill>
                <a:srgbClr val="000066"/>
              </a:solidFill>
            </a:endParaRPr>
          </a:p>
          <a:p>
            <a:pPr algn="l" defTabSz="1303172" eaLnBrk="1" fontAlgn="auto" hangingPunct="1">
              <a:spcBef>
                <a:spcPct val="50000"/>
              </a:spcBef>
              <a:spcAft>
                <a:spcPts val="0"/>
              </a:spcAft>
            </a:pPr>
            <a:r>
              <a:rPr lang="en-US" sz="4000" b="1" u="sng" kern="0" dirty="0">
                <a:solidFill>
                  <a:schemeClr val="bg1"/>
                </a:solidFill>
              </a:rPr>
              <a:t> </a:t>
            </a:r>
            <a:r>
              <a:rPr lang="en-US" sz="4000" b="1" u="sng" kern="0" dirty="0" err="1">
                <a:solidFill>
                  <a:schemeClr val="bg1"/>
                </a:solidFill>
                <a:latin typeface="HP001 5 hàng" pitchFamily="34" charset="0"/>
              </a:rPr>
              <a:t>Bài</a:t>
            </a:r>
            <a:r>
              <a:rPr lang="en-US" sz="4000" b="1" u="sng" kern="0" dirty="0">
                <a:solidFill>
                  <a:schemeClr val="bg1"/>
                </a:solidFill>
                <a:latin typeface="HP001 5 hàng" pitchFamily="34" charset="0"/>
              </a:rPr>
              <a:t> 1(94)</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Viết</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tên</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các</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hoạt</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động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em</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thường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làm</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hằng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ngày</a:t>
            </a:r>
            <a:r>
              <a:rPr lang="en-US" sz="4000" b="1" kern="0" dirty="0">
                <a:solidFill>
                  <a:schemeClr val="bg1"/>
                </a:solidFill>
                <a:latin typeface="HP001 5 hàng" pitchFamily="34" charset="0"/>
              </a:rPr>
              <a:t> ở </a:t>
            </a:r>
            <a:r>
              <a:rPr lang="en-US" sz="4000" b="1" kern="0" dirty="0" err="1">
                <a:solidFill>
                  <a:schemeClr val="bg1"/>
                </a:solidFill>
                <a:latin typeface="HP001 5 hàng" pitchFamily="34" charset="0"/>
              </a:rPr>
              <a:t>nhà</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và</a:t>
            </a:r>
            <a:r>
              <a:rPr lang="en-US" sz="4000" b="1" kern="0" dirty="0">
                <a:solidFill>
                  <a:schemeClr val="bg1"/>
                </a:solidFill>
                <a:latin typeface="HP001 5 hàng" pitchFamily="34" charset="0"/>
              </a:rPr>
              <a:t> ở </a:t>
            </a:r>
            <a:r>
              <a:rPr lang="en-US" sz="4000" b="1" kern="0" dirty="0" err="1">
                <a:solidFill>
                  <a:schemeClr val="bg1"/>
                </a:solidFill>
                <a:latin typeface="HP001 5 hàng" pitchFamily="34" charset="0"/>
              </a:rPr>
              <a:t>trường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Gạch</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dưới</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động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từ</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trong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các</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cụm</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từ</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chỉ</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những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hoạt</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động</a:t>
            </a:r>
            <a:r>
              <a:rPr lang="en-US" sz="4000" b="1" kern="0" dirty="0">
                <a:solidFill>
                  <a:schemeClr val="bg1"/>
                </a:solidFill>
                <a:latin typeface="HP001 5 hàng" pitchFamily="34" charset="0"/>
              </a:rPr>
              <a:t> </a:t>
            </a:r>
            <a:r>
              <a:rPr lang="en-US" sz="4000" b="1" kern="0" dirty="0" err="1">
                <a:solidFill>
                  <a:schemeClr val="bg1"/>
                </a:solidFill>
                <a:latin typeface="HP001 5 hàng" pitchFamily="34" charset="0"/>
              </a:rPr>
              <a:t>ấy</a:t>
            </a:r>
            <a:r>
              <a:rPr lang="en-US" sz="4000" b="1" kern="0" dirty="0">
                <a:solidFill>
                  <a:schemeClr val="bg1"/>
                </a:solidFill>
                <a:latin typeface="HP001 5 hàng" pitchFamily="34" charset="0"/>
              </a:rPr>
              <a:t>:</a:t>
            </a:r>
          </a:p>
          <a:p>
            <a:pPr algn="l" defTabSz="1303172" eaLnBrk="1" fontAlgn="auto" hangingPunct="1">
              <a:spcBef>
                <a:spcPct val="50000"/>
              </a:spcBef>
              <a:spcAft>
                <a:spcPts val="0"/>
              </a:spcAft>
              <a:buFontTx/>
              <a:buChar char="-"/>
            </a:pP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Các</a:t>
            </a: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hoạt</a:t>
            </a: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động</a:t>
            </a:r>
            <a:r>
              <a:rPr lang="en-US" sz="4600" b="1" kern="0" dirty="0">
                <a:solidFill>
                  <a:srgbClr val="FF0000"/>
                </a:solidFill>
                <a:latin typeface="HP001 5 hàng" pitchFamily="34" charset="0"/>
              </a:rPr>
              <a:t> ở </a:t>
            </a:r>
            <a:r>
              <a:rPr lang="en-US" sz="4600" b="1" kern="0" dirty="0" err="1">
                <a:solidFill>
                  <a:srgbClr val="FF0000"/>
                </a:solidFill>
                <a:latin typeface="HP001 5 hàng" pitchFamily="34" charset="0"/>
              </a:rPr>
              <a:t>nhà</a:t>
            </a:r>
            <a:r>
              <a:rPr lang="en-US" sz="4600" b="1" kern="0" dirty="0">
                <a:solidFill>
                  <a:srgbClr val="000000"/>
                </a:solidFill>
                <a:latin typeface="HP001 5 hàng" pitchFamily="34" charset="0"/>
              </a:rPr>
              <a:t>        </a:t>
            </a:r>
            <a:r>
              <a:rPr lang="en-US" sz="4600" b="1" kern="0" dirty="0">
                <a:solidFill>
                  <a:schemeClr val="bg1"/>
                </a:solidFill>
                <a:latin typeface="HP001 5 hàng" pitchFamily="34" charset="0"/>
              </a:rPr>
              <a:t>M: </a:t>
            </a:r>
            <a:r>
              <a:rPr lang="en-US" sz="4600" b="1" kern="0" dirty="0" err="1">
                <a:solidFill>
                  <a:schemeClr val="bg1"/>
                </a:solidFill>
                <a:latin typeface="HP001 5 hàng" pitchFamily="34" charset="0"/>
              </a:rPr>
              <a:t>quét</a:t>
            </a:r>
            <a:r>
              <a:rPr lang="en-US" sz="4600" b="1" kern="0" dirty="0">
                <a:solidFill>
                  <a:schemeClr val="bg1"/>
                </a:solidFill>
                <a:latin typeface="HP001 5 hàng" pitchFamily="34" charset="0"/>
              </a:rPr>
              <a:t> </a:t>
            </a:r>
            <a:r>
              <a:rPr lang="en-US" sz="4600" b="1" kern="0" dirty="0" err="1">
                <a:solidFill>
                  <a:schemeClr val="bg1"/>
                </a:solidFill>
                <a:latin typeface="HP001 5 hàng" pitchFamily="34" charset="0"/>
              </a:rPr>
              <a:t>nhà</a:t>
            </a:r>
            <a:endParaRPr lang="en-US" sz="4600" b="1" kern="0" dirty="0">
              <a:solidFill>
                <a:schemeClr val="bg1"/>
              </a:solidFill>
              <a:latin typeface="HP001 5 hàng" pitchFamily="34" charset="0"/>
            </a:endParaRPr>
          </a:p>
          <a:p>
            <a:pPr algn="l" defTabSz="1303172" eaLnBrk="1" fontAlgn="auto" hangingPunct="1">
              <a:spcBef>
                <a:spcPct val="50000"/>
              </a:spcBef>
              <a:spcAft>
                <a:spcPts val="0"/>
              </a:spcAft>
              <a:buFontTx/>
              <a:buChar char="-"/>
            </a:pP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Các</a:t>
            </a: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hoạt</a:t>
            </a:r>
            <a:r>
              <a:rPr lang="en-US" sz="4600" b="1" kern="0" dirty="0">
                <a:solidFill>
                  <a:srgbClr val="FF0000"/>
                </a:solidFill>
                <a:latin typeface="HP001 5 hàng" pitchFamily="34" charset="0"/>
              </a:rPr>
              <a:t> </a:t>
            </a:r>
            <a:r>
              <a:rPr lang="en-US" sz="4600" b="1" kern="0" dirty="0" err="1">
                <a:solidFill>
                  <a:srgbClr val="FF0000"/>
                </a:solidFill>
                <a:latin typeface="HP001 5 hàng" pitchFamily="34" charset="0"/>
              </a:rPr>
              <a:t>động</a:t>
            </a:r>
            <a:r>
              <a:rPr lang="en-US" sz="4600" b="1" kern="0" dirty="0">
                <a:solidFill>
                  <a:srgbClr val="FF0000"/>
                </a:solidFill>
                <a:latin typeface="HP001 5 hàng" pitchFamily="34" charset="0"/>
              </a:rPr>
              <a:t> ở </a:t>
            </a:r>
            <a:r>
              <a:rPr lang="en-US" sz="4600" b="1" kern="0" dirty="0" err="1">
                <a:solidFill>
                  <a:srgbClr val="FF0000"/>
                </a:solidFill>
                <a:latin typeface="HP001 5 hàng" pitchFamily="34" charset="0"/>
              </a:rPr>
              <a:t>trường</a:t>
            </a:r>
            <a:r>
              <a:rPr lang="en-US" sz="4600" b="1" kern="0" dirty="0">
                <a:solidFill>
                  <a:srgbClr val="FF0000"/>
                </a:solidFill>
                <a:latin typeface="HP001 5 hàng" pitchFamily="34" charset="0"/>
              </a:rPr>
              <a:t>      </a:t>
            </a:r>
            <a:r>
              <a:rPr lang="en-US" sz="4600" b="1" kern="0" dirty="0">
                <a:solidFill>
                  <a:schemeClr val="bg1"/>
                </a:solidFill>
                <a:latin typeface="HP001 5 hàng" pitchFamily="34" charset="0"/>
              </a:rPr>
              <a:t>M: </a:t>
            </a:r>
            <a:r>
              <a:rPr lang="en-US" sz="4600" b="1" kern="0" dirty="0" err="1">
                <a:solidFill>
                  <a:schemeClr val="bg1"/>
                </a:solidFill>
                <a:latin typeface="HP001 5 hàng" pitchFamily="34" charset="0"/>
              </a:rPr>
              <a:t>làm</a:t>
            </a:r>
            <a:r>
              <a:rPr lang="en-US" sz="4600" b="1" kern="0" dirty="0">
                <a:solidFill>
                  <a:schemeClr val="bg1"/>
                </a:solidFill>
                <a:latin typeface="HP001 5 hàng" pitchFamily="34" charset="0"/>
              </a:rPr>
              <a:t> </a:t>
            </a:r>
            <a:r>
              <a:rPr lang="en-US" sz="4600" b="1" kern="0" dirty="0" err="1">
                <a:solidFill>
                  <a:schemeClr val="bg1"/>
                </a:solidFill>
                <a:latin typeface="HP001 5 hàng" pitchFamily="34" charset="0"/>
              </a:rPr>
              <a:t>bài</a:t>
            </a:r>
            <a:endParaRPr lang="en-US" sz="4600" b="1" kern="0" dirty="0">
              <a:solidFill>
                <a:schemeClr val="bg1"/>
              </a:solidFill>
              <a:latin typeface="HP001 5 hàng" pitchFamily="34" charset="0"/>
            </a:endParaRPr>
          </a:p>
          <a:p>
            <a:pPr algn="l" defTabSz="1303172" eaLnBrk="1" fontAlgn="auto" hangingPunct="1">
              <a:spcBef>
                <a:spcPct val="50000"/>
              </a:spcBef>
              <a:spcAft>
                <a:spcPts val="0"/>
              </a:spcAft>
            </a:pPr>
            <a:endParaRPr lang="en-US" sz="4000" b="1" kern="0" dirty="0">
              <a:solidFill>
                <a:srgbClr val="000000"/>
              </a:solidFill>
              <a:latin typeface="Times New Roman" pitchFamily="18" charset="0"/>
            </a:endParaRPr>
          </a:p>
        </p:txBody>
      </p:sp>
      <p:sp>
        <p:nvSpPr>
          <p:cNvPr id="29" name="Line 43"/>
          <p:cNvSpPr>
            <a:spLocks noChangeShapeType="1"/>
          </p:cNvSpPr>
          <p:nvPr/>
        </p:nvSpPr>
        <p:spPr bwMode="auto">
          <a:xfrm>
            <a:off x="9220200" y="5715000"/>
            <a:ext cx="76200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lIns="91210" tIns="45592" rIns="91210" bIns="45592" anchor="ctr"/>
          <a:lstStyle/>
          <a:p>
            <a:pPr fontAlgn="auto">
              <a:spcBef>
                <a:spcPts val="0"/>
              </a:spcBef>
              <a:spcAft>
                <a:spcPts val="0"/>
              </a:spcAft>
            </a:pPr>
            <a:endParaRPr lang="en-US" sz="1800" kern="0">
              <a:solidFill>
                <a:sysClr val="windowText" lastClr="000000"/>
              </a:solidFill>
            </a:endParaRPr>
          </a:p>
        </p:txBody>
      </p:sp>
      <p:sp>
        <p:nvSpPr>
          <p:cNvPr id="30" name="Line 43"/>
          <p:cNvSpPr>
            <a:spLocks noChangeShapeType="1"/>
          </p:cNvSpPr>
          <p:nvPr/>
        </p:nvSpPr>
        <p:spPr bwMode="auto">
          <a:xfrm>
            <a:off x="9262572" y="6781800"/>
            <a:ext cx="102442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lIns="91210" tIns="45592" rIns="91210" bIns="45592" anchor="ctr"/>
          <a:lstStyle/>
          <a:p>
            <a:pPr fontAlgn="auto">
              <a:spcBef>
                <a:spcPts val="0"/>
              </a:spcBef>
              <a:spcAft>
                <a:spcPts val="0"/>
              </a:spcAft>
            </a:pPr>
            <a:endParaRPr lang="en-US" sz="1800" kern="0">
              <a:solidFill>
                <a:sysClr val="windowText" lastClr="000000"/>
              </a:solidFill>
            </a:endParaRPr>
          </a:p>
        </p:txBody>
      </p:sp>
      <p:grpSp>
        <p:nvGrpSpPr>
          <p:cNvPr id="31" name="Group 9"/>
          <p:cNvGrpSpPr>
            <a:grpSpLocks/>
          </p:cNvGrpSpPr>
          <p:nvPr/>
        </p:nvGrpSpPr>
        <p:grpSpPr bwMode="auto">
          <a:xfrm>
            <a:off x="623656" y="1319586"/>
            <a:ext cx="4356097" cy="1202578"/>
            <a:chOff x="899592" y="1317625"/>
            <a:chExt cx="3810000" cy="1219200"/>
          </a:xfrm>
        </p:grpSpPr>
        <p:sp>
          <p:nvSpPr>
            <p:cNvPr id="32" name="Oval 54"/>
            <p:cNvSpPr>
              <a:spLocks noChangeArrowheads="1"/>
            </p:cNvSpPr>
            <p:nvPr/>
          </p:nvSpPr>
          <p:spPr bwMode="auto">
            <a:xfrm>
              <a:off x="899592" y="1317625"/>
              <a:ext cx="3810000" cy="1219200"/>
            </a:xfrm>
            <a:prstGeom prst="ellipse">
              <a:avLst/>
            </a:prstGeom>
            <a:solidFill>
              <a:srgbClr val="FFFFFF"/>
            </a:solidFill>
            <a:ln w="57150">
              <a:solidFill>
                <a:srgbClr val="0000FF"/>
              </a:solidFill>
              <a:round/>
              <a:headEnd/>
              <a:tailEnd/>
            </a:ln>
          </p:spPr>
          <p:txBody>
            <a:bodyPr wrap="none" lIns="130622" tIns="65311" rIns="130622" bIns="65311" anchor="ctr"/>
            <a:lstStyle/>
            <a:p>
              <a:pPr defTabSz="1303172" fontAlgn="auto">
                <a:spcBef>
                  <a:spcPts val="0"/>
                </a:spcBef>
                <a:spcAft>
                  <a:spcPts val="0"/>
                </a:spcAft>
              </a:pPr>
              <a:endParaRPr lang="en-US" sz="5000" kern="0">
                <a:solidFill>
                  <a:sysClr val="windowText" lastClr="000000"/>
                </a:solidFill>
                <a:latin typeface="Times New Roman" pitchFamily="18" charset="0"/>
                <a:cs typeface="Arial" charset="0"/>
              </a:endParaRPr>
            </a:p>
          </p:txBody>
        </p:sp>
        <p:sp>
          <p:nvSpPr>
            <p:cNvPr id="33" name="Rectangle 6"/>
            <p:cNvSpPr>
              <a:spLocks noChangeArrowheads="1"/>
            </p:cNvSpPr>
            <p:nvPr/>
          </p:nvSpPr>
          <p:spPr bwMode="auto">
            <a:xfrm>
              <a:off x="1176566" y="1676400"/>
              <a:ext cx="3423064"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622" tIns="65311" rIns="130622" bIns="65311"/>
            <a:lstStyle/>
            <a:p>
              <a:pPr marL="489290" indent="-489290" defTabSz="1303172" fontAlgn="auto">
                <a:lnSpc>
                  <a:spcPct val="90000"/>
                </a:lnSpc>
                <a:spcBef>
                  <a:spcPct val="20000"/>
                </a:spcBef>
                <a:spcAft>
                  <a:spcPts val="0"/>
                </a:spcAft>
              </a:pPr>
              <a:r>
                <a:rPr lang="en-US" sz="4000" kern="0" dirty="0">
                  <a:solidFill>
                    <a:srgbClr val="000000"/>
                  </a:solidFill>
                  <a:latin typeface="Times New Roman" pitchFamily="18" charset="0"/>
                </a:rPr>
                <a:t>III. </a:t>
              </a:r>
              <a:r>
                <a:rPr lang="en-US" sz="4000" b="1" kern="0" dirty="0" err="1">
                  <a:solidFill>
                    <a:srgbClr val="000000"/>
                  </a:solidFill>
                  <a:latin typeface="HP001 5 hàng" pitchFamily="34" charset="0"/>
                </a:rPr>
                <a:t>Luyện</a:t>
              </a:r>
              <a:r>
                <a:rPr lang="en-US" sz="4000" b="1" kern="0" dirty="0">
                  <a:solidFill>
                    <a:srgbClr val="000000"/>
                  </a:solidFill>
                  <a:latin typeface="HP001 5 hàng" pitchFamily="34" charset="0"/>
                </a:rPr>
                <a:t> </a:t>
              </a:r>
              <a:r>
                <a:rPr lang="en-US" sz="4000" b="1" kern="0" dirty="0" err="1">
                  <a:solidFill>
                    <a:srgbClr val="000000"/>
                  </a:solidFill>
                  <a:latin typeface="HP001 5 hàng" pitchFamily="34" charset="0"/>
                </a:rPr>
                <a:t>tập</a:t>
              </a:r>
              <a:endParaRPr lang="en-US" sz="4000" b="1" kern="0" dirty="0">
                <a:solidFill>
                  <a:srgbClr val="000000"/>
                </a:solidFill>
                <a:latin typeface="HP001 5 hàng" pitchFamily="34" charset="0"/>
              </a:endParaRPr>
            </a:p>
          </p:txBody>
        </p:sp>
      </p:grpSp>
    </p:spTree>
    <p:extLst>
      <p:ext uri="{BB962C8B-B14F-4D97-AF65-F5344CB8AC3E}">
        <p14:creationId xmlns:p14="http://schemas.microsoft.com/office/powerpoint/2010/main" val="1627878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8">
                                            <p:txEl>
                                              <p:pRg st="1" end="1"/>
                                            </p:txEl>
                                          </p:spTgt>
                                        </p:tgtEl>
                                        <p:attrNameLst>
                                          <p:attrName>style.visibility</p:attrName>
                                        </p:attrNameLst>
                                      </p:cBhvr>
                                      <p:to>
                                        <p:strVal val="visible"/>
                                      </p:to>
                                    </p:set>
                                    <p:animEffect transition="in" filter="blinds(horizontal)">
                                      <p:cBhvr>
                                        <p:cTn id="7" dur="500"/>
                                        <p:tgtEl>
                                          <p:spTgt spid="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8">
                                            <p:txEl>
                                              <p:pRg st="2" end="2"/>
                                            </p:txEl>
                                          </p:spTgt>
                                        </p:tgtEl>
                                        <p:attrNameLst>
                                          <p:attrName>style.visibility</p:attrName>
                                        </p:attrNameLst>
                                      </p:cBhvr>
                                      <p:to>
                                        <p:strVal val="visible"/>
                                      </p:to>
                                    </p:set>
                                    <p:animEffect transition="in" filter="blinds(horizontal)">
                                      <p:cBhvr>
                                        <p:cTn id="12" dur="500"/>
                                        <p:tgtEl>
                                          <p:spTgt spid="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28">
                                            <p:txEl>
                                              <p:pRg st="3" end="3"/>
                                            </p:txEl>
                                          </p:spTgt>
                                        </p:tgtEl>
                                        <p:attrNameLst>
                                          <p:attrName>style.visibility</p:attrName>
                                        </p:attrNameLst>
                                      </p:cBhvr>
                                      <p:to>
                                        <p:strVal val="visible"/>
                                      </p:to>
                                    </p:set>
                                    <p:animEffect transition="in" filter="blinds(horizontal)">
                                      <p:cBhvr>
                                        <p:cTn id="23" dur="500"/>
                                        <p:tgtEl>
                                          <p:spTgt spid="28">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500" fill="hold"/>
                                        <p:tgtEl>
                                          <p:spTgt spid="30"/>
                                        </p:tgtEl>
                                        <p:attrNameLst>
                                          <p:attrName>ppt_x</p:attrName>
                                        </p:attrNameLst>
                                      </p:cBhvr>
                                      <p:tavLst>
                                        <p:tav tm="0">
                                          <p:val>
                                            <p:strVal val="#ppt_x"/>
                                          </p:val>
                                        </p:tav>
                                        <p:tav tm="100000">
                                          <p:val>
                                            <p:strVal val="#ppt_x"/>
                                          </p:val>
                                        </p:tav>
                                      </p:tavLst>
                                    </p:anim>
                                    <p:anim calcmode="lin" valueType="num">
                                      <p:cBhvr additive="base">
                                        <p:cTn id="29"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834"/>
        <p:cNvGrpSpPr/>
        <p:nvPr/>
      </p:nvGrpSpPr>
      <p:grpSpPr>
        <a:xfrm>
          <a:off x="0" y="0"/>
          <a:ext cx="0" cy="0"/>
          <a:chOff x="0" y="0"/>
          <a:chExt cx="0" cy="0"/>
        </a:xfrm>
      </p:grpSpPr>
      <p:sp>
        <p:nvSpPr>
          <p:cNvPr id="26" name="Text Box 10"/>
          <p:cNvSpPr txBox="1">
            <a:spLocks noChangeArrowheads="1"/>
          </p:cNvSpPr>
          <p:nvPr/>
        </p:nvSpPr>
        <p:spPr bwMode="auto">
          <a:xfrm>
            <a:off x="854075" y="3108330"/>
            <a:ext cx="11703050" cy="84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endParaRPr lang="en-US" sz="4600" i="1" kern="0">
              <a:solidFill>
                <a:srgbClr val="000000"/>
              </a:solidFill>
            </a:endParaRPr>
          </a:p>
        </p:txBody>
      </p:sp>
      <p:sp>
        <p:nvSpPr>
          <p:cNvPr id="27" name="Text Box 51"/>
          <p:cNvSpPr txBox="1">
            <a:spLocks noChangeArrowheads="1"/>
          </p:cNvSpPr>
          <p:nvPr/>
        </p:nvSpPr>
        <p:spPr bwMode="auto">
          <a:xfrm>
            <a:off x="9631366" y="5761141"/>
            <a:ext cx="4754562" cy="1239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defTabSz="1303172" eaLnBrk="1" fontAlgn="auto" hangingPunct="1">
              <a:spcBef>
                <a:spcPct val="50000"/>
              </a:spcBef>
              <a:spcAft>
                <a:spcPts val="0"/>
              </a:spcAft>
            </a:pPr>
            <a:endParaRPr lang="en-US" sz="2900" kern="0">
              <a:solidFill>
                <a:srgbClr val="0000FF"/>
              </a:solidFill>
            </a:endParaRPr>
          </a:p>
          <a:p>
            <a:pPr algn="l" defTabSz="1303172" eaLnBrk="1" fontAlgn="auto" hangingPunct="1">
              <a:spcBef>
                <a:spcPct val="50000"/>
              </a:spcBef>
              <a:spcAft>
                <a:spcPts val="0"/>
              </a:spcAft>
            </a:pPr>
            <a:endParaRPr lang="en-US" sz="2900" kern="0">
              <a:solidFill>
                <a:srgbClr val="0000FF"/>
              </a:solidFill>
            </a:endParaRPr>
          </a:p>
        </p:txBody>
      </p:sp>
      <p:sp>
        <p:nvSpPr>
          <p:cNvPr id="28" name="Text Box 56"/>
          <p:cNvSpPr txBox="1">
            <a:spLocks noChangeArrowheads="1"/>
          </p:cNvSpPr>
          <p:nvPr/>
        </p:nvSpPr>
        <p:spPr bwMode="auto">
          <a:xfrm>
            <a:off x="0" y="762000"/>
            <a:ext cx="14020800" cy="2501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marL="742950" indent="-742950" algn="just" defTabSz="1303172" eaLnBrk="1" fontAlgn="auto" hangingPunct="1">
              <a:spcBef>
                <a:spcPct val="50000"/>
              </a:spcBef>
              <a:spcAft>
                <a:spcPts val="0"/>
              </a:spcAft>
              <a:buAutoNum type="arabicPeriod"/>
            </a:pPr>
            <a:r>
              <a:rPr lang="en-US" sz="4400" b="1" kern="0" dirty="0" err="1" smtClean="0">
                <a:solidFill>
                  <a:srgbClr val="FFFF00"/>
                </a:solidFill>
                <a:latin typeface="HP001 5 hàng" pitchFamily="34" charset="0"/>
              </a:rPr>
              <a:t>Viết</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tên</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các</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hoạt</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động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em</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thường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làm</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hằng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ngày</a:t>
            </a:r>
            <a:r>
              <a:rPr lang="en-US" sz="4400" b="1" kern="0" dirty="0" smtClean="0">
                <a:solidFill>
                  <a:srgbClr val="FFFF00"/>
                </a:solidFill>
                <a:latin typeface="HP001 5 hàng" pitchFamily="34" charset="0"/>
              </a:rPr>
              <a:t> ở </a:t>
            </a:r>
            <a:r>
              <a:rPr lang="en-US" sz="4400" b="1" kern="0" dirty="0" err="1" smtClean="0">
                <a:solidFill>
                  <a:srgbClr val="FFFF00"/>
                </a:solidFill>
                <a:latin typeface="HP001 5 hàng" pitchFamily="34" charset="0"/>
              </a:rPr>
              <a:t>nhà</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và</a:t>
            </a:r>
            <a:r>
              <a:rPr lang="en-US" sz="4400" b="1" kern="0" dirty="0" smtClean="0">
                <a:solidFill>
                  <a:srgbClr val="FFFF00"/>
                </a:solidFill>
                <a:latin typeface="HP001 5 hàng" pitchFamily="34" charset="0"/>
              </a:rPr>
              <a:t> ở </a:t>
            </a:r>
            <a:r>
              <a:rPr lang="en-US" sz="4400" b="1" kern="0" dirty="0" err="1" smtClean="0">
                <a:solidFill>
                  <a:srgbClr val="FFFF00"/>
                </a:solidFill>
                <a:latin typeface="HP001 5 hàng" pitchFamily="34" charset="0"/>
              </a:rPr>
              <a:t>trường</a:t>
            </a:r>
            <a:r>
              <a:rPr lang="en-US" sz="4400" b="1" kern="0" dirty="0" smtClean="0">
                <a:solidFill>
                  <a:srgbClr val="FFFF00"/>
                </a:solidFill>
                <a:latin typeface="HP001 5 hàng" pitchFamily="34" charset="0"/>
              </a:rPr>
              <a:t>.</a:t>
            </a:r>
          </a:p>
          <a:p>
            <a:pPr marL="742950" indent="-742950" algn="just" defTabSz="1303172" eaLnBrk="1" fontAlgn="auto" hangingPunct="1">
              <a:spcBef>
                <a:spcPct val="50000"/>
              </a:spcBef>
              <a:spcAft>
                <a:spcPts val="0"/>
              </a:spcAft>
            </a:pPr>
            <a:r>
              <a:rPr lang="en-US" sz="4400" b="1" kern="0" dirty="0" err="1" smtClean="0">
                <a:solidFill>
                  <a:srgbClr val="FFFF00"/>
                </a:solidFill>
                <a:latin typeface="HP001 5 hàng" pitchFamily="34" charset="0"/>
              </a:rPr>
              <a:t>Gạch</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dưới</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động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từ</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trong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các</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tử</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chỉ</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những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hoạt</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động</a:t>
            </a:r>
            <a:r>
              <a:rPr lang="en-US" sz="4400" b="1" kern="0" dirty="0" smtClean="0">
                <a:solidFill>
                  <a:srgbClr val="FFFF00"/>
                </a:solidFill>
                <a:latin typeface="HP001 5 hàng" pitchFamily="34" charset="0"/>
              </a:rPr>
              <a:t> </a:t>
            </a:r>
            <a:r>
              <a:rPr lang="en-US" sz="4400" b="1" kern="0" dirty="0" err="1" smtClean="0">
                <a:solidFill>
                  <a:srgbClr val="FFFF00"/>
                </a:solidFill>
                <a:latin typeface="HP001 5 hàng" pitchFamily="34" charset="0"/>
              </a:rPr>
              <a:t>ấy</a:t>
            </a:r>
            <a:endParaRPr lang="en-US" sz="4400" kern="0" dirty="0">
              <a:solidFill>
                <a:srgbClr val="FFFF00"/>
              </a:solidFill>
              <a:latin typeface="Times New Roman" pitchFamily="18" charset="0"/>
            </a:endParaRPr>
          </a:p>
        </p:txBody>
      </p:sp>
      <p:sp>
        <p:nvSpPr>
          <p:cNvPr id="14" name="5-Point Star 13">
            <a:hlinkClick r:id="rId3" action="ppaction://hlinkfile"/>
          </p:cNvPr>
          <p:cNvSpPr/>
          <p:nvPr/>
        </p:nvSpPr>
        <p:spPr>
          <a:xfrm>
            <a:off x="11734800" y="6669072"/>
            <a:ext cx="1143000" cy="12954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lIns="91418" tIns="45708" rIns="91418" bIns="45708" spcCol="0" rtlCol="0" anchor="ctr"/>
          <a:lstStyle/>
          <a:p>
            <a:pPr algn="ctr"/>
            <a:endParaRPr lang="en-US"/>
          </a:p>
        </p:txBody>
      </p:sp>
      <p:sp>
        <p:nvSpPr>
          <p:cNvPr id="6" name="Text Box 56"/>
          <p:cNvSpPr txBox="1">
            <a:spLocks noChangeArrowheads="1"/>
          </p:cNvSpPr>
          <p:nvPr/>
        </p:nvSpPr>
        <p:spPr bwMode="auto">
          <a:xfrm>
            <a:off x="304800" y="3581400"/>
            <a:ext cx="14020800" cy="80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marL="742950" indent="-742950" algn="just" defTabSz="1303172" eaLnBrk="1" fontAlgn="auto" hangingPunct="1">
              <a:spcBef>
                <a:spcPct val="50000"/>
              </a:spcBef>
              <a:spcAft>
                <a:spcPts val="0"/>
              </a:spcAft>
            </a:pPr>
            <a:r>
              <a:rPr lang="en-US" sz="4400" kern="0" dirty="0" smtClean="0">
                <a:solidFill>
                  <a:schemeClr val="bg1"/>
                </a:solidFill>
                <a:latin typeface="Times New Roman" pitchFamily="18" charset="0"/>
              </a:rPr>
              <a:t>- </a:t>
            </a:r>
            <a:r>
              <a:rPr lang="en-US" sz="4400" b="1" kern="0" dirty="0" err="1" smtClean="0">
                <a:solidFill>
                  <a:schemeClr val="bg1"/>
                </a:solidFill>
                <a:latin typeface="HP001 5 hàng" pitchFamily="34" charset="0"/>
              </a:rPr>
              <a:t>Hoạt</a:t>
            </a:r>
            <a:r>
              <a:rPr lang="en-US" sz="4400" b="1" kern="0" dirty="0" smtClean="0">
                <a:solidFill>
                  <a:schemeClr val="bg1"/>
                </a:solidFill>
                <a:latin typeface="HP001 5 hàng" pitchFamily="34" charset="0"/>
              </a:rPr>
              <a:t> </a:t>
            </a:r>
            <a:r>
              <a:rPr lang="en-US" sz="4400" b="1" kern="0" dirty="0" err="1" smtClean="0">
                <a:solidFill>
                  <a:schemeClr val="bg1"/>
                </a:solidFill>
                <a:latin typeface="HP001 5 hàng" pitchFamily="34" charset="0"/>
              </a:rPr>
              <a:t>động</a:t>
            </a:r>
            <a:r>
              <a:rPr lang="en-US" sz="4400" b="1" kern="0" dirty="0" smtClean="0">
                <a:solidFill>
                  <a:schemeClr val="bg1"/>
                </a:solidFill>
                <a:latin typeface="HP001 5 hàng" pitchFamily="34" charset="0"/>
              </a:rPr>
              <a:t> ở </a:t>
            </a:r>
            <a:r>
              <a:rPr lang="en-US" sz="4400" b="1" kern="0" dirty="0" err="1" smtClean="0">
                <a:solidFill>
                  <a:schemeClr val="bg1"/>
                </a:solidFill>
                <a:latin typeface="HP001 5 hàng" pitchFamily="34" charset="0"/>
              </a:rPr>
              <a:t>nhà</a:t>
            </a:r>
            <a:r>
              <a:rPr lang="en-US" sz="4400" b="1" kern="0" dirty="0" smtClean="0">
                <a:solidFill>
                  <a:schemeClr val="bg1"/>
                </a:solidFill>
                <a:latin typeface="HP001 5 hàng" pitchFamily="34" charset="0"/>
              </a:rPr>
              <a:t>:</a:t>
            </a:r>
            <a:endParaRPr lang="en-US" sz="4400" b="1" kern="0" dirty="0">
              <a:solidFill>
                <a:schemeClr val="bg1"/>
              </a:solidFill>
              <a:latin typeface="HP001 5 hàng" pitchFamily="34" charset="0"/>
            </a:endParaRPr>
          </a:p>
        </p:txBody>
      </p:sp>
      <p:sp>
        <p:nvSpPr>
          <p:cNvPr id="7" name="Text Box 56"/>
          <p:cNvSpPr txBox="1">
            <a:spLocks noChangeArrowheads="1"/>
          </p:cNvSpPr>
          <p:nvPr/>
        </p:nvSpPr>
        <p:spPr bwMode="auto">
          <a:xfrm>
            <a:off x="228600" y="5715000"/>
            <a:ext cx="14020800" cy="80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marL="742950" indent="-742950" algn="just" defTabSz="1303172" eaLnBrk="1" fontAlgn="auto" hangingPunct="1">
              <a:spcBef>
                <a:spcPct val="50000"/>
              </a:spcBef>
              <a:spcAft>
                <a:spcPts val="0"/>
              </a:spcAft>
            </a:pPr>
            <a:r>
              <a:rPr lang="en-US" sz="4400" kern="0" dirty="0" smtClean="0">
                <a:solidFill>
                  <a:schemeClr val="bg1"/>
                </a:solidFill>
                <a:latin typeface="Times New Roman" pitchFamily="18" charset="0"/>
              </a:rPr>
              <a:t>- </a:t>
            </a:r>
            <a:r>
              <a:rPr lang="en-US" sz="4400" b="1" kern="0" dirty="0" err="1" smtClean="0">
                <a:solidFill>
                  <a:schemeClr val="bg1"/>
                </a:solidFill>
                <a:latin typeface="HP001 5 hàng" pitchFamily="34" charset="0"/>
              </a:rPr>
              <a:t>Hoạt</a:t>
            </a:r>
            <a:r>
              <a:rPr lang="en-US" sz="4400" b="1" kern="0" dirty="0" smtClean="0">
                <a:solidFill>
                  <a:schemeClr val="bg1"/>
                </a:solidFill>
                <a:latin typeface="HP001 5 hàng" pitchFamily="34" charset="0"/>
              </a:rPr>
              <a:t> </a:t>
            </a:r>
            <a:r>
              <a:rPr lang="en-US" sz="4400" b="1" kern="0" dirty="0" err="1" smtClean="0">
                <a:solidFill>
                  <a:schemeClr val="bg1"/>
                </a:solidFill>
                <a:latin typeface="HP001 5 hàng" pitchFamily="34" charset="0"/>
              </a:rPr>
              <a:t>động</a:t>
            </a:r>
            <a:r>
              <a:rPr lang="en-US" sz="4400" b="1" kern="0" dirty="0" smtClean="0">
                <a:solidFill>
                  <a:schemeClr val="bg1"/>
                </a:solidFill>
                <a:latin typeface="HP001 5 hàng" pitchFamily="34" charset="0"/>
              </a:rPr>
              <a:t> ở </a:t>
            </a:r>
            <a:r>
              <a:rPr lang="en-US" sz="4400" b="1" kern="0" dirty="0" err="1" smtClean="0">
                <a:solidFill>
                  <a:schemeClr val="bg1"/>
                </a:solidFill>
                <a:latin typeface="HP001 5 hàng" pitchFamily="34" charset="0"/>
              </a:rPr>
              <a:t>trường</a:t>
            </a:r>
            <a:r>
              <a:rPr lang="en-US" sz="4400" b="1" kern="0" dirty="0" smtClean="0">
                <a:solidFill>
                  <a:schemeClr val="bg1"/>
                </a:solidFill>
                <a:latin typeface="HP001 5 hàng" pitchFamily="34" charset="0"/>
              </a:rPr>
              <a:t>:</a:t>
            </a:r>
            <a:endParaRPr lang="en-US" sz="4400" b="1" kern="0" dirty="0">
              <a:solidFill>
                <a:schemeClr val="bg1"/>
              </a:solidFill>
              <a:latin typeface="HP001 5 hàng" pitchFamily="34" charset="0"/>
            </a:endParaRPr>
          </a:p>
        </p:txBody>
      </p:sp>
    </p:spTree>
    <p:extLst>
      <p:ext uri="{BB962C8B-B14F-4D97-AF65-F5344CB8AC3E}">
        <p14:creationId xmlns:p14="http://schemas.microsoft.com/office/powerpoint/2010/main" val="21835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Effect transition="in" filter="blinds(horizontal)">
                                      <p:cBhvr>
                                        <p:cTn id="7" dur="500"/>
                                        <p:tgtEl>
                                          <p:spTgt spid="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8">
                                            <p:txEl>
                                              <p:pRg st="1" end="1"/>
                                            </p:txEl>
                                          </p:spTgt>
                                        </p:tgtEl>
                                        <p:attrNameLst>
                                          <p:attrName>style.visibility</p:attrName>
                                        </p:attrNameLst>
                                      </p:cBhvr>
                                      <p:to>
                                        <p:strVal val="visible"/>
                                      </p:to>
                                    </p:set>
                                    <p:animEffect transition="in" filter="blinds(horizontal)">
                                      <p:cBhvr>
                                        <p:cTn id="12" dur="500"/>
                                        <p:tgtEl>
                                          <p:spTgt spid="2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blinds(horizontal)">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blinds(horizontal)">
                                      <p:cBhvr>
                                        <p:cTn id="2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0" name="Text Box 12"/>
          <p:cNvSpPr txBox="1">
            <a:spLocks noChangeArrowheads="1"/>
          </p:cNvSpPr>
          <p:nvPr/>
        </p:nvSpPr>
        <p:spPr bwMode="auto">
          <a:xfrm>
            <a:off x="0" y="76200"/>
            <a:ext cx="15117763" cy="1793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eaLnBrk="1" hangingPunct="1">
              <a:spcBef>
                <a:spcPct val="50000"/>
              </a:spcBef>
            </a:pPr>
            <a:r>
              <a:rPr lang="en-US" sz="5400" b="1" u="sng" dirty="0" err="1">
                <a:solidFill>
                  <a:srgbClr val="FFFF00"/>
                </a:solidFill>
                <a:latin typeface="HP001 5 hàng" pitchFamily="34" charset="0"/>
                <a:cs typeface="Times New Roman" pitchFamily="18" charset="0"/>
              </a:rPr>
              <a:t>Bài</a:t>
            </a:r>
            <a:r>
              <a:rPr lang="en-US" sz="5400" b="1" u="sng" dirty="0">
                <a:solidFill>
                  <a:srgbClr val="FFFF00"/>
                </a:solidFill>
                <a:latin typeface="HP001 5 hàng" pitchFamily="34" charset="0"/>
                <a:cs typeface="Times New Roman" pitchFamily="18" charset="0"/>
              </a:rPr>
              <a:t> 2(94)</a:t>
            </a:r>
            <a:r>
              <a:rPr lang="en-US" sz="36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Gạch</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dưới</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động</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từ</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trong</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các</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đoạn</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văn</a:t>
            </a:r>
            <a:r>
              <a:rPr lang="en-US" sz="5400" b="1" dirty="0">
                <a:solidFill>
                  <a:srgbClr val="FFFF00"/>
                </a:solidFill>
                <a:latin typeface="HP001 5 hàng" pitchFamily="34" charset="0"/>
                <a:cs typeface="Times New Roman" pitchFamily="18" charset="0"/>
              </a:rPr>
              <a:t> </a:t>
            </a:r>
            <a:r>
              <a:rPr lang="en-US" sz="5400" b="1" dirty="0" err="1">
                <a:solidFill>
                  <a:srgbClr val="FFFF00"/>
                </a:solidFill>
                <a:latin typeface="HP001 5 hàng" pitchFamily="34" charset="0"/>
                <a:cs typeface="Times New Roman" pitchFamily="18" charset="0"/>
              </a:rPr>
              <a:t>sau</a:t>
            </a:r>
            <a:r>
              <a:rPr lang="en-US" sz="5400" b="1" dirty="0">
                <a:solidFill>
                  <a:srgbClr val="FFFF00"/>
                </a:solidFill>
                <a:latin typeface="Times New Roman" pitchFamily="18" charset="0"/>
                <a:cs typeface="Times New Roman" pitchFamily="18" charset="0"/>
              </a:rPr>
              <a:t>:</a:t>
            </a:r>
          </a:p>
        </p:txBody>
      </p:sp>
      <p:sp>
        <p:nvSpPr>
          <p:cNvPr id="27661" name="Text Box 13"/>
          <p:cNvSpPr txBox="1">
            <a:spLocks noChangeArrowheads="1"/>
          </p:cNvSpPr>
          <p:nvPr/>
        </p:nvSpPr>
        <p:spPr bwMode="auto">
          <a:xfrm>
            <a:off x="0" y="1790157"/>
            <a:ext cx="14385925" cy="6287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130238" tIns="65120" rIns="130238" bIns="65120">
            <a:spAutoFit/>
          </a:bodyPr>
          <a:lstStyle>
            <a:lvl1pPr defTabSz="1306513" eaLnBrk="0" hangingPunct="0">
              <a:defRPr sz="2600">
                <a:solidFill>
                  <a:schemeClr val="tx1"/>
                </a:solidFill>
                <a:latin typeface="Arial" charset="0"/>
              </a:defRPr>
            </a:lvl1pPr>
            <a:lvl2pPr marL="742950" indent="-285750" defTabSz="1306513" eaLnBrk="0" hangingPunct="0">
              <a:defRPr sz="2600">
                <a:solidFill>
                  <a:schemeClr val="tx1"/>
                </a:solidFill>
                <a:latin typeface="Arial" charset="0"/>
              </a:defRPr>
            </a:lvl2pPr>
            <a:lvl3pPr marL="1143000" indent="-228600" defTabSz="1306513" eaLnBrk="0" hangingPunct="0">
              <a:defRPr sz="2600">
                <a:solidFill>
                  <a:schemeClr val="tx1"/>
                </a:solidFill>
                <a:latin typeface="Arial" charset="0"/>
              </a:defRPr>
            </a:lvl3pPr>
            <a:lvl4pPr marL="1600200" indent="-228600" defTabSz="1306513" eaLnBrk="0" hangingPunct="0">
              <a:defRPr sz="2600">
                <a:solidFill>
                  <a:schemeClr val="tx1"/>
                </a:solidFill>
                <a:latin typeface="Arial" charset="0"/>
              </a:defRPr>
            </a:lvl4pPr>
            <a:lvl5pPr marL="2057400" indent="-228600" defTabSz="1306513" eaLnBrk="0" hangingPunct="0">
              <a:defRPr sz="2600">
                <a:solidFill>
                  <a:schemeClr val="tx1"/>
                </a:solidFill>
                <a:latin typeface="Arial" charset="0"/>
              </a:defRPr>
            </a:lvl5pPr>
            <a:lvl6pPr marL="2514600" indent="-228600" algn="ctr" defTabSz="1306513" eaLnBrk="0" fontAlgn="base" hangingPunct="0">
              <a:spcBef>
                <a:spcPct val="0"/>
              </a:spcBef>
              <a:spcAft>
                <a:spcPct val="0"/>
              </a:spcAft>
              <a:defRPr sz="2600">
                <a:solidFill>
                  <a:schemeClr val="tx1"/>
                </a:solidFill>
                <a:latin typeface="Arial" charset="0"/>
              </a:defRPr>
            </a:lvl6pPr>
            <a:lvl7pPr marL="2971800" indent="-228600" algn="ctr" defTabSz="1306513" eaLnBrk="0" fontAlgn="base" hangingPunct="0">
              <a:spcBef>
                <a:spcPct val="0"/>
              </a:spcBef>
              <a:spcAft>
                <a:spcPct val="0"/>
              </a:spcAft>
              <a:defRPr sz="2600">
                <a:solidFill>
                  <a:schemeClr val="tx1"/>
                </a:solidFill>
                <a:latin typeface="Arial" charset="0"/>
              </a:defRPr>
            </a:lvl7pPr>
            <a:lvl8pPr marL="3429000" indent="-228600" algn="ctr" defTabSz="1306513" eaLnBrk="0" fontAlgn="base" hangingPunct="0">
              <a:spcBef>
                <a:spcPct val="0"/>
              </a:spcBef>
              <a:spcAft>
                <a:spcPct val="0"/>
              </a:spcAft>
              <a:defRPr sz="2600">
                <a:solidFill>
                  <a:schemeClr val="tx1"/>
                </a:solidFill>
                <a:latin typeface="Arial" charset="0"/>
              </a:defRPr>
            </a:lvl8pPr>
            <a:lvl9pPr marL="3886200" indent="-228600" algn="ctr" defTabSz="1306513" eaLnBrk="0" fontAlgn="base" hangingPunct="0">
              <a:spcBef>
                <a:spcPct val="0"/>
              </a:spcBef>
              <a:spcAft>
                <a:spcPct val="0"/>
              </a:spcAft>
              <a:defRPr sz="2600">
                <a:solidFill>
                  <a:schemeClr val="tx1"/>
                </a:solidFill>
                <a:latin typeface="Arial" charset="0"/>
              </a:defRPr>
            </a:lvl9pPr>
          </a:lstStyle>
          <a:p>
            <a:pPr algn="l" eaLnBrk="1" hangingPunct="1">
              <a:spcBef>
                <a:spcPct val="50000"/>
              </a:spcBef>
            </a:pPr>
            <a:r>
              <a:rPr lang="en-US" sz="4000" b="1" dirty="0">
                <a:solidFill>
                  <a:schemeClr val="bg1"/>
                </a:solidFill>
                <a:latin typeface="HP001 5 hàng" pitchFamily="34" charset="0"/>
                <a:cs typeface="Times New Roman" pitchFamily="18" charset="0"/>
              </a:rPr>
              <a:t>a/ </a:t>
            </a:r>
            <a:r>
              <a:rPr lang="en-US" sz="4000" b="1" dirty="0" err="1">
                <a:solidFill>
                  <a:schemeClr val="bg1"/>
                </a:solidFill>
                <a:latin typeface="HP001 5 hàng" pitchFamily="34" charset="0"/>
                <a:cs typeface="Times New Roman" pitchFamily="18" charset="0"/>
              </a:rPr>
              <a:t>Yết</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Kiêu</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đến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kinh</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đô</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Thăng</a:t>
            </a:r>
            <a:r>
              <a:rPr lang="en-US" sz="4000" b="1" dirty="0">
                <a:solidFill>
                  <a:schemeClr val="bg1"/>
                </a:solidFill>
                <a:latin typeface="HP001 5 hàng" pitchFamily="34" charset="0"/>
                <a:cs typeface="Times New Roman" pitchFamily="18" charset="0"/>
              </a:rPr>
              <a:t> Long </a:t>
            </a:r>
            <a:r>
              <a:rPr lang="en-US" sz="4000" b="1" dirty="0" err="1">
                <a:solidFill>
                  <a:schemeClr val="bg1"/>
                </a:solidFill>
                <a:latin typeface="HP001 5 hàng" pitchFamily="34" charset="0"/>
                <a:cs typeface="Times New Roman" pitchFamily="18" charset="0"/>
              </a:rPr>
              <a:t>yết</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kiến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vua</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Trần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Nhân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Tông</a:t>
            </a:r>
            <a:r>
              <a:rPr lang="en-US" sz="4000" b="1" dirty="0">
                <a:solidFill>
                  <a:schemeClr val="bg1"/>
                </a:solidFill>
                <a:latin typeface="HP001 5 hàng" pitchFamily="34" charset="0"/>
                <a:cs typeface="Times New Roman" pitchFamily="18" charset="0"/>
              </a:rPr>
              <a:t>.</a:t>
            </a:r>
          </a:p>
          <a:p>
            <a:pPr algn="l" eaLnBrk="1" hangingPunct="1">
              <a:spcBef>
                <a:spcPct val="50000"/>
              </a:spcBef>
            </a:pPr>
            <a:r>
              <a:rPr lang="en-US" sz="4000" b="1" i="1" dirty="0" err="1">
                <a:solidFill>
                  <a:schemeClr val="bg1"/>
                </a:solidFill>
                <a:latin typeface="HP001 5 hàng" pitchFamily="34" charset="0"/>
                <a:cs typeface="Times New Roman" pitchFamily="18" charset="0"/>
              </a:rPr>
              <a:t>Nhà</a:t>
            </a:r>
            <a:r>
              <a:rPr lang="en-US" sz="4000" b="1" i="1" dirty="0">
                <a:solidFill>
                  <a:schemeClr val="bg1"/>
                </a:solidFill>
                <a:latin typeface="HP001 5 hàng" pitchFamily="34" charset="0"/>
                <a:cs typeface="Times New Roman" pitchFamily="18" charset="0"/>
              </a:rPr>
              <a:t> </a:t>
            </a:r>
            <a:r>
              <a:rPr lang="en-US" sz="4000" b="1" i="1" dirty="0" err="1">
                <a:solidFill>
                  <a:schemeClr val="bg1"/>
                </a:solidFill>
                <a:latin typeface="HP001 5 hàng" pitchFamily="34" charset="0"/>
                <a:cs typeface="Times New Roman" pitchFamily="18" charset="0"/>
              </a:rPr>
              <a:t>vua</a:t>
            </a:r>
            <a:r>
              <a:rPr lang="en-US" sz="4000" b="1" dirty="0">
                <a:solidFill>
                  <a:schemeClr val="bg1"/>
                </a:solidFill>
                <a:latin typeface="HP001 5 hàng" pitchFamily="34" charset="0"/>
                <a:cs typeface="Times New Roman" pitchFamily="18" charset="0"/>
              </a:rPr>
              <a:t> : - </a:t>
            </a:r>
            <a:r>
              <a:rPr lang="en-US" sz="4000" b="1" dirty="0" err="1">
                <a:solidFill>
                  <a:schemeClr val="bg1"/>
                </a:solidFill>
                <a:latin typeface="HP001 5 hàng" pitchFamily="34" charset="0"/>
                <a:cs typeface="Times New Roman" pitchFamily="18" charset="0"/>
              </a:rPr>
              <a:t>Trẫm</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cho</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nhà</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ngươi</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nhận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lấy</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một</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loại</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binh</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khí</a:t>
            </a:r>
            <a:r>
              <a:rPr lang="en-US" sz="4000" b="1" dirty="0">
                <a:solidFill>
                  <a:schemeClr val="bg1"/>
                </a:solidFill>
                <a:latin typeface="HP001 5 hàng" pitchFamily="34" charset="0"/>
                <a:cs typeface="Times New Roman" pitchFamily="18" charset="0"/>
              </a:rPr>
              <a:t>.</a:t>
            </a:r>
          </a:p>
          <a:p>
            <a:pPr algn="l" eaLnBrk="1" hangingPunct="1">
              <a:spcBef>
                <a:spcPct val="50000"/>
              </a:spcBef>
            </a:pPr>
            <a:r>
              <a:rPr lang="en-US" sz="4000" b="1" i="1" dirty="0" err="1">
                <a:solidFill>
                  <a:schemeClr val="bg1"/>
                </a:solidFill>
                <a:latin typeface="HP001 5 hàng" pitchFamily="34" charset="0"/>
                <a:cs typeface="Times New Roman" pitchFamily="18" charset="0"/>
              </a:rPr>
              <a:t>Yết</a:t>
            </a:r>
            <a:r>
              <a:rPr lang="en-US" sz="4000" b="1" i="1" dirty="0">
                <a:solidFill>
                  <a:schemeClr val="bg1"/>
                </a:solidFill>
                <a:latin typeface="HP001 5 hàng" pitchFamily="34" charset="0"/>
                <a:cs typeface="Times New Roman" pitchFamily="18" charset="0"/>
              </a:rPr>
              <a:t> </a:t>
            </a:r>
            <a:r>
              <a:rPr lang="en-US" sz="4000" b="1" i="1" dirty="0" err="1">
                <a:solidFill>
                  <a:schemeClr val="bg1"/>
                </a:solidFill>
                <a:latin typeface="HP001 5 hàng" pitchFamily="34" charset="0"/>
                <a:cs typeface="Times New Roman" pitchFamily="18" charset="0"/>
              </a:rPr>
              <a:t>Kiêu</a:t>
            </a:r>
            <a:r>
              <a:rPr lang="en-US" sz="4000" b="1" dirty="0">
                <a:solidFill>
                  <a:schemeClr val="bg1"/>
                </a:solidFill>
                <a:latin typeface="HP001 5 hàng" pitchFamily="34" charset="0"/>
                <a:cs typeface="Times New Roman" pitchFamily="18" charset="0"/>
              </a:rPr>
              <a:t> : - </a:t>
            </a:r>
            <a:r>
              <a:rPr lang="en-US" sz="4000" b="1" dirty="0" err="1">
                <a:solidFill>
                  <a:schemeClr val="bg1"/>
                </a:solidFill>
                <a:latin typeface="HP001 5 hàng" pitchFamily="34" charset="0"/>
                <a:cs typeface="Times New Roman" pitchFamily="18" charset="0"/>
              </a:rPr>
              <a:t>Thần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chỉ</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xin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một</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chiếc</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dùi</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sắt</a:t>
            </a:r>
            <a:r>
              <a:rPr lang="en-US" sz="4000" b="1" dirty="0">
                <a:solidFill>
                  <a:schemeClr val="bg1"/>
                </a:solidFill>
                <a:latin typeface="HP001 5 hàng" pitchFamily="34" charset="0"/>
                <a:cs typeface="Times New Roman" pitchFamily="18" charset="0"/>
              </a:rPr>
              <a:t>.</a:t>
            </a:r>
          </a:p>
          <a:p>
            <a:pPr algn="l" eaLnBrk="1" hangingPunct="1">
              <a:spcBef>
                <a:spcPct val="50000"/>
              </a:spcBef>
            </a:pPr>
            <a:r>
              <a:rPr lang="en-US" sz="4000" b="1" i="1" dirty="0" err="1">
                <a:solidFill>
                  <a:schemeClr val="bg1"/>
                </a:solidFill>
                <a:latin typeface="HP001 5 hàng" pitchFamily="34" charset="0"/>
                <a:cs typeface="Times New Roman" pitchFamily="18" charset="0"/>
              </a:rPr>
              <a:t>Nhà</a:t>
            </a:r>
            <a:r>
              <a:rPr lang="en-US" sz="4000" b="1" i="1" dirty="0">
                <a:solidFill>
                  <a:schemeClr val="bg1"/>
                </a:solidFill>
                <a:latin typeface="HP001 5 hàng" pitchFamily="34" charset="0"/>
                <a:cs typeface="Times New Roman" pitchFamily="18" charset="0"/>
              </a:rPr>
              <a:t> </a:t>
            </a:r>
            <a:r>
              <a:rPr lang="en-US" sz="4000" b="1" i="1" dirty="0" err="1">
                <a:solidFill>
                  <a:schemeClr val="bg1"/>
                </a:solidFill>
                <a:latin typeface="HP001 5 hàng" pitchFamily="34" charset="0"/>
                <a:cs typeface="Times New Roman" pitchFamily="18" charset="0"/>
              </a:rPr>
              <a:t>vua</a:t>
            </a:r>
            <a:r>
              <a:rPr lang="en-US" sz="4000" b="1" dirty="0">
                <a:solidFill>
                  <a:schemeClr val="bg1"/>
                </a:solidFill>
                <a:latin typeface="HP001 5 hàng" pitchFamily="34" charset="0"/>
                <a:cs typeface="Times New Roman" pitchFamily="18" charset="0"/>
              </a:rPr>
              <a:t> : - </a:t>
            </a:r>
            <a:r>
              <a:rPr lang="en-US" sz="4000" b="1" dirty="0" err="1">
                <a:solidFill>
                  <a:schemeClr val="bg1"/>
                </a:solidFill>
                <a:latin typeface="HP001 5 hàng" pitchFamily="34" charset="0"/>
                <a:cs typeface="Times New Roman" pitchFamily="18" charset="0"/>
              </a:rPr>
              <a:t>Để</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làm</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gì</a:t>
            </a:r>
            <a:r>
              <a:rPr lang="en-US" sz="4000" b="1" dirty="0">
                <a:solidFill>
                  <a:schemeClr val="bg1"/>
                </a:solidFill>
                <a:latin typeface="HP001 5 hàng" pitchFamily="34" charset="0"/>
                <a:cs typeface="Times New Roman" pitchFamily="18" charset="0"/>
              </a:rPr>
              <a:t>?</a:t>
            </a:r>
          </a:p>
          <a:p>
            <a:pPr algn="l" eaLnBrk="1" hangingPunct="1">
              <a:spcBef>
                <a:spcPct val="50000"/>
              </a:spcBef>
            </a:pPr>
            <a:r>
              <a:rPr lang="en-US" sz="4000" b="1" i="1" dirty="0" err="1">
                <a:solidFill>
                  <a:schemeClr val="bg1"/>
                </a:solidFill>
                <a:latin typeface="HP001 5 hàng" pitchFamily="34" charset="0"/>
                <a:cs typeface="Times New Roman" pitchFamily="18" charset="0"/>
              </a:rPr>
              <a:t>Yết</a:t>
            </a:r>
            <a:r>
              <a:rPr lang="en-US" sz="4000" b="1" i="1" dirty="0">
                <a:solidFill>
                  <a:schemeClr val="bg1"/>
                </a:solidFill>
                <a:latin typeface="HP001 5 hàng" pitchFamily="34" charset="0"/>
                <a:cs typeface="Times New Roman" pitchFamily="18" charset="0"/>
              </a:rPr>
              <a:t> </a:t>
            </a:r>
            <a:r>
              <a:rPr lang="en-US" sz="4000" b="1" i="1" dirty="0" err="1">
                <a:solidFill>
                  <a:schemeClr val="bg1"/>
                </a:solidFill>
                <a:latin typeface="HP001 5 hàng" pitchFamily="34" charset="0"/>
                <a:cs typeface="Times New Roman" pitchFamily="18" charset="0"/>
              </a:rPr>
              <a:t>Kiêu</a:t>
            </a:r>
            <a:r>
              <a:rPr lang="en-US" sz="4000" b="1" dirty="0">
                <a:solidFill>
                  <a:schemeClr val="bg1"/>
                </a:solidFill>
                <a:latin typeface="HP001 5 hàng" pitchFamily="34" charset="0"/>
                <a:cs typeface="Times New Roman" pitchFamily="18" charset="0"/>
              </a:rPr>
              <a:t> : - </a:t>
            </a:r>
            <a:r>
              <a:rPr lang="en-US" sz="4000" b="1" dirty="0" err="1">
                <a:solidFill>
                  <a:schemeClr val="bg1"/>
                </a:solidFill>
                <a:latin typeface="HP001 5 hàng" pitchFamily="34" charset="0"/>
                <a:cs typeface="Times New Roman" pitchFamily="18" charset="0"/>
              </a:rPr>
              <a:t>Để</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dùi</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thủng</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chiến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thuyền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của</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giặc</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vì</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thần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có</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thể</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lặn</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hàng</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giờ</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dưới</a:t>
            </a:r>
            <a:r>
              <a:rPr lang="en-US" sz="4000" b="1" dirty="0">
                <a:solidFill>
                  <a:schemeClr val="bg1"/>
                </a:solidFill>
                <a:latin typeface="HP001 5 hàng" pitchFamily="34" charset="0"/>
                <a:cs typeface="Times New Roman" pitchFamily="18" charset="0"/>
              </a:rPr>
              <a:t> </a:t>
            </a:r>
            <a:r>
              <a:rPr lang="en-US" sz="4000" b="1" dirty="0" err="1">
                <a:solidFill>
                  <a:schemeClr val="bg1"/>
                </a:solidFill>
                <a:latin typeface="HP001 5 hàng" pitchFamily="34" charset="0"/>
                <a:cs typeface="Times New Roman" pitchFamily="18" charset="0"/>
              </a:rPr>
              <a:t>nước</a:t>
            </a:r>
            <a:r>
              <a:rPr lang="en-US" sz="4000" b="1" dirty="0">
                <a:solidFill>
                  <a:schemeClr val="bg1"/>
                </a:solidFill>
                <a:latin typeface="HP001 5 hàng" pitchFamily="34" charset="0"/>
                <a:cs typeface="Times New Roman" pitchFamily="18" charset="0"/>
              </a:rPr>
              <a:t>.</a:t>
            </a:r>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411200" y="1042479"/>
            <a:ext cx="1106061" cy="17769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60"/>
                                        </p:tgtEl>
                                        <p:attrNameLst>
                                          <p:attrName>style.visibility</p:attrName>
                                        </p:attrNameLst>
                                      </p:cBhvr>
                                      <p:to>
                                        <p:strVal val="visible"/>
                                      </p:to>
                                    </p:set>
                                    <p:animEffect transition="in" filter="box(in)">
                                      <p:cBhvr>
                                        <p:cTn id="7" dur="500"/>
                                        <p:tgtEl>
                                          <p:spTgt spid="27660"/>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27661"/>
                                        </p:tgtEl>
                                        <p:attrNameLst>
                                          <p:attrName>style.visibility</p:attrName>
                                        </p:attrNameLst>
                                      </p:cBhvr>
                                      <p:to>
                                        <p:strVal val="visible"/>
                                      </p:to>
                                    </p:set>
                                    <p:animEffect transition="in" filter="box(in)">
                                      <p:cBhvr>
                                        <p:cTn id="10" dur="500"/>
                                        <p:tgtEl>
                                          <p:spTgt spid="27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60" grpId="0"/>
      <p:bldP spid="27661" grpId="0"/>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29"/>
  <p:tag name="MMPROD_THEME_BG_IMAGE" val=""/>
  <p:tag name="MMPROD_10096PHOTO" val=""/>
  <p:tag name="MMPROD_10096LOGO" val=""/>
  <p:tag name="MMPROD_DATA" val="&lt;object type=&quot;10002&quot; unique_id=&quot;901&quot;&gt;&lt;property id=&quot;10007&quot; value=&quot;Next&quot;/&gt;&lt;property id=&quot;10008&quot; value=&quot;Back&quot;/&gt;&lt;property id=&quot;10009&quot; value=&quot;chấp nhận&quot;/&gt;&lt;property id=&quot;10012&quot; value=&quot;0&quot;/&gt;&lt;property id=&quot;10022&quot; value=&quot;cố gắng lại&quot;/&gt;&lt;property id=&quot;10068&quot; value=&quot;đúng - Click bất cứ đâu để tiếp tục&quot;/&gt;&lt;property id=&quot;10069&quot; value=&quot;sai -Click bất cứ đâu để tiếp tục&quot;/&gt;&lt;property id=&quot;10124&quot; value=&quot;Click to continue&quot;/&gt;&lt;property id=&quot;10125&quot; value=&quot;Click to submit answer&quot;/&gt;&lt;property id=&quot;10126&quot; value=&quot;Click to go back&quot;/&gt;&lt;property id=&quot;10127&quot; value=&quot;làm lại&quot;/&gt;&lt;property id=&quot;10128&quot; value=&quot;Click to clear&quot;/&gt;&lt;property id=&quot;10133&quot; value=&quot;6&quot;/&gt;&lt;property id=&quot;10134&quot; value=&quot;0&quot;/&gt;&lt;property id=&quot;10135&quot; value=&quot;,&quot;/&gt;&lt;property id=&quot;10136&quot; value=&quot;2&quot;/&gt;&lt;property id=&quot;10156&quot; value=&quot;1&quot;/&gt;&lt;property id=&quot;10157&quot; value=&quot;1&quot;/&gt;&lt;property id=&quot;10158&quot; value=&quot;1&quot;/&gt;&lt;property id=&quot;10177&quot; value=&quot;0&quot;/&gt;&lt;property id=&quot;10183&quot; value=&quot;bạn phải trả lời câu hỏi này trước khi tiếp tục&quot;/&gt;&lt;property id=&quot;10185&quot; value=&quot;1&quot;/&gt;&lt;property id=&quot;10188&quot; value=&quot;The time to answer this question has expired.&quot;/&gt;&lt;property id=&quot;10189&quot; value=&quot;1&quot;/&gt;&lt;property id=&quot;10194&quot; value=&quot;0&quot;/&gt;&lt;property id=&quot;10195&quot; value=&quot;1&quot;/&gt;&lt;property id=&quot;10196&quot; value=&quot;0&quot;/&gt;&lt;property id=&quot;10198&quot; value=&quot;100&quot;/&gt;&lt;property id=&quot;10200&quot; value=&quot;1&quot;/&gt;&lt;property id=&quot;10212&quot; value=&quot;1&quot;/&gt;&lt;property id=&quot;10213&quot; value=&quot;1&quot;/&gt;&lt;property id=&quot;10214&quot; value=&quot;0&quot;/&gt;&lt;property id=&quot;10215&quot; value=&quot;1&quot;/&gt;&lt;property id=&quot;10216&quot; value=&quot;1&quot;/&gt;&lt;property id=&quot;10217&quot; value=&quot;1&quot;/&gt;&lt;property id=&quot;10218&quot; value=&quot;0&quot;/&gt;&lt;property id=&quot;10219&quot; value=&quot;1&quot;/&gt;&lt;property id=&quot;10221&quot; value=&quot;&amp;lt;Format Name=&amp;quot;Presentation Default&amp;quot;&amp;gt;&amp;lt;Question FontName=&amp;quot;Arial&amp;quot; IsBold=&amp;quot;0&amp;quot; IsItalic=&amp;quot;0&amp;quot; IsUnderline=&amp;quot;0&amp;quot; FontSize=&amp;quot;44&amp;quot;/&amp;gt;&amp;lt;Answer FontName=&amp;quot;Arial&amp;quot; IsBold=&amp;quot;0&amp;quot; IsItalic=&amp;quot;0&amp;quot; IsUnderline=&amp;quot;0&amp;quot; FontSize=&amp;quot;28&amp;quot;/&amp;gt;&amp;lt;Button FontName=&amp;quot;Arial&amp;quot; IsBold=&amp;quot;0&amp;quot; IsItalic=&amp;quot;0&amp;quot; IsUnderline=&amp;quot;0&amp;quot; FontSize=&amp;quot;14&amp;quot;/&amp;gt;&amp;lt;Message FontName=&amp;quot;Arial&amp;quot; IsBold=&amp;quot;0&amp;quot; IsItalic=&amp;quot;0&amp;quot; IsUnderline=&amp;quot;0&amp;quot; FontSize=&amp;quot;18&amp;quot;/&amp;gt;&amp;lt;ButtonPlacement Orientation=&amp;quot;Horizontal&amp;quot; Position=&amp;quot;0&amp;quot;/&amp;gt;&amp;lt;/Format&amp;gt; &quot;/&gt;&lt;property id=&quot;10227&quot; value=&quot;1&quot;/&gt;&lt;property id=&quot;10229&quot; value=&quot;0&quot;/&gt;&lt;object type=&quot;10054&quot; unique_id=&quot;10002&quot;&gt;&lt;property id=&quot;10139&quot; value=&quot;1.0&quot;/&gt;&lt;property id=&quot;10141&quot; value=&quot;80&quot;/&gt;&lt;property id=&quot;10143&quot; value=&quot;0&quot;/&gt;&lt;property id=&quot;10144&quot; value=&quot;0&quot;/&gt;&lt;property id=&quot;10145&quot; value=&quot;0&quot;/&gt;&lt;property id=&quot;10146&quot; value=&quot;1&quot;/&gt;&lt;property id=&quot;10147&quot; value=&quot;0&quot;/&gt;&lt;property id=&quot;10148&quot; value=&quot;0&quot;/&gt;&lt;property id=&quot;10149&quot; value=&quot;0&quot;/&gt;&lt;property id=&quot;10150&quot; value=&quot;0&quot;/&gt;&lt;/object&gt;&lt;object type=&quot;10042&quot; unique_id=&quot;903&quot;&gt;&lt;object type=&quot;10003&quot; unique_id=&quot;10004&quot;&gt;&lt;property id=&quot;10002&quot; value=&quot;câu hỏi&quot;/&gt;&lt;property id=&quot;10003&quot; value=&quot;0&quot;/&gt;&lt;property id=&quot;10004&quot; value=&quot;0&quot;/&gt;&lt;property id=&quot;10005&quot; value=&quot;0&quot;/&gt;&lt;property id=&quot;10006&quot; value=&quot;0&quot;/&gt;&lt;property id=&quot;10010&quot; value=&quot;1&quot;/&gt;&lt;property id=&quot;10014&quot; value=&quot;1&quot;/&gt;&lt;property id=&quot;10015&quot; value=&quot;1&quot;/&gt;&lt;property id=&quot;10016&quot; value=&quot;1&quot;/&gt;&lt;property id=&quot;10017&quot; value=&quot;1&quot;/&gt;&lt;property id=&quot;10018&quot; value=&quot;1&quot;/&gt;&lt;property id=&quot;10029&quot; value=&quot;2&quot;/&gt;&lt;property id=&quot;10072&quot; value=&quot;Quiz10004&quot;/&gt;&lt;property id=&quot;10123&quot; value=&quot;1&quot;/&gt;&lt;property id=&quot;10129&quot; value=&quot;0&quot;/&gt;&lt;property id=&quot;10130&quot; value=&quot;100&quot;/&gt;&lt;property id=&quot;10160&quot; value=&quot;1&quot;/&gt;&lt;property id=&quot;10161&quot; value=&quot;1&quot;/&gt;&lt;property id=&quot;10162&quot; value=&quot;1&quot;/&gt;&lt;property id=&quot;10163&quot; value=&quot;0&quot;/&gt;&lt;property id=&quot;10164&quot; value=&quot;0&quot;/&gt;&lt;property id=&quot;10165&quot; value=&quot;chúc mừng&quot;/&gt;&lt;property id=&quot;10166&quot; value=&quot;cố gắng lần sau&quot;/&gt;&lt;property id=&quot;10167&quot; value=&quot;FFFFFFFF&quot;/&gt;&lt;property id=&quot;10169&quot; value=&quot;Question %d of %d&quot;/&gt;&lt;property id=&quot;10170&quot; value=&quot;Send E-mail&quot;/&gt;&lt;property id=&quot;10171&quot; value=&quot;Tốt lắm&quot;/&gt;&lt;property id=&quot;10172&quot; value=&quot;Chưa làm rồi&quot;/&gt;&lt;property id=&quot;10173&quot; value=&quot;Your answer:&quot;/&gt;&lt;property id=&quot;10174&quot; value=&quot;The correct answer is:&quot;/&gt;&lt;property id=&quot;10208&quot; value=&quot;0&quot;/&gt;&lt;property id=&quot;10222&quot; value=&quot;0&quot;/&gt;&lt;property id=&quot;10223&quot; value=&quot;1&quot;/&gt;&lt;property id=&quot;10224&quot; value=&quot;1&quot;/&gt;&lt;property id=&quot;10225&quot; value=&quot;Instruction Slide Title&quot;/&gt;&lt;property id=&quot;10226&quot; value=&quot;Write instructions for quiz takers here...&quot;/&gt;&lt;property id=&quot;10228&quot; value=&quot;10&quot;/&gt;&lt;object type=&quot;10062&quot; unique_id=&quot;10006&quot;&gt;&lt;object type=&quot;10050&quot; unique_id=&quot;10007&quot;&gt;&lt;property id=&quot;10020&quot; value=&quot;2&quot;/&gt;&lt;property id=&quot;10191&quot; value=&quot;-1&quot;/&gt;&lt;/object&gt;&lt;object type=&quot;10051&quot; unique_id=&quot;10008&quot;&gt;&lt;property id=&quot;10020&quot; value=&quot;2&quot;/&gt;&lt;property id=&quot;10191&quot; value=&quot;-1&quot;/&gt;&lt;/object&gt;&lt;/object&gt;&lt;object type=&quot;10061&quot; unique_id=&quot;20000&quot;/&gt;&lt;/object&gt;&lt;/object&gt;&lt;/object&gt;&#10;"/>
  <p:tag name="MMPROD_TAG_VCONFIG" val="PD94bWwgdmVyc2lvbj0iMS4wIiBlbmNvZGluZz0iVVRGLTgiPz4NPGNvbmZpZ3VyYXRpb24+DQk8YnJhbmRpbmc+DQkJPHVpZm9udCBuYW1lPSJGT05UX05PVEVTX1RFWFQiIHZhbHVlPSJWZXJkYW5hLDksZmFsc2UsZmFsc2UsZmFsc2UiLz4NCTwvYnJhbmRpbmc+DQk8Y29sb3JzPg0JCTx1aWNvbG9yIG5hbWU9InByaW1hcnkiIHZhbHVlPSIweEU5QTIxQSIvPg0JCTx1aWNvbG9yIG5hbWU9Imdsb3ciIHZhbHVlPSIweDM1RDMzNCIvPg0JCTx1aWNvbG9yIG5hbWU9InRleHQiIHZhbHVlPSIweEZGRkZGRiIvPg0JCTx1aWNvbG9yIG5hbWU9ImxpZ2h0IiB2YWx1ZT0iMHhBNTczMTIiLz4NCQk8dWljb2xvciBuYW1lPSJzaGFkb3ciIHZhbHVlPSIweDAwMDAwMCIvPg0gIDx1aWNvbG9yIG5hbWU9ImJhY2tncm91bmQiIHZhbHVlPSIweEM1OEMxRiIvPg0JPC9jb2xvcnM+DTxsYXlvdXQ+DTx1aXNob3cgbmFtZT0icHJlc2VudGF0aW9udGl0bGUiIHZhbHVlPSJ0cnVlIi8+CQkNICA8dWlzaG93IG5hbWU9InByZXNlbnRlcnBob3RvIiB2YWx1ZT0idHJ1ZSIvPg0gIDx1aXNob3cgbmFtZT0icHJlc2VudGVybmFtZSIgdmFsdWU9InRydWUiLz4JCQkNICA8dWlzaG93IG5hbWU9InByZXNlbnRlcnRpdGxlIiB2YWx1ZT0idHJ1ZSIvPgkJCQ0gIDx1aXNob3cgbmFtZT0icHJlc2VudGVyZW1haWwiIHZhbHVlPSJ0cnVlIi8+CQkJDSAgPHVpc2hvdyBuYW1lPSJwcmVzZW50ZXJiaW8iIHZhbHVlPSJ0cnVlIi8+CQkJDSAgPHVpc2hvdyBuYW1lPSJjb21wYW55bG9nbyIgdmFsdWU9InRydWUiLz4JCQkJDSAgPHVpc2hvdyBuYW1lPSJzaWRlYmFyIiB2YWx1ZT0idHJ1ZSIvPgkJCQkJDSAgPHVpc2hvdyBuYW1lPSJvdXRsaW5lIiB2YWx1ZT0idHJ1ZSIvPg0gIDx1aXNob3cgbmFtZT0idGh1bWJuYWlsIiB2YWx1ZT0idHJ1ZSIvPg0gIDx1aXNob3cgbmFtZT0ibm90ZXMiIHZhbHVlPSJ0cnVlIi8+DSAgPHVpc2hvdyBuYW1lPSJzZWFyY2giIHZhbHVlPSJ0cnVlIi8+DSAgPHVpc2hvdyBuYW1lPSJxdWl6IiB2YWx1ZT0idHJ1ZSIvPg0gIDx1aXNob3cgbmFtZT0iYXR0YWNobWVudHMiIHZhbHVlPSJ0cnVlIi8+CQkJCQ0gIDx1aXNob3cgbmFtZT0idXRpbHMiIHZhbHVlPSJ0cnVlIi8+CQkJCQkNICA8dWlzaG93IG5hbWU9InZvbHVtZSIgdmFsdWU9InRydWUiLz4JCQkJCQ0gIDx1aXNob3cgbmFtZT0icGxheWJhciIgdmFsdWU9InRydWUiLz4JCQkJCQ0gIDx1aXNob3cgbmFtZT0idGFsa2luZ2hlYWQiIHZhbHVlPSJ0cnVlIi8+CQkJCQkNICA8dWlzaG93IG5hbWU9InNpZGViYXJvbnJpZ2h0IiB2YWx1ZT0idHJ1ZSIvPgkJCQ0gIDx1aXNob3cgbmFtZT0idmlld2NoYW5nZSIgdmFsdWU9InRydWUiLz4JCQkJDSAgPHVpc2hvdyBuYW1lPSJhbHdheXNTY3J1bmNoIiB2YWx1ZT0iZmFsc2UiLz4JCQkJDSAgPHVpc2hvdyBuYW1lPSJpbml0aWFsZGlzcGxheW1vZGVpc25vcm1hbCIgdmFsdWU9InRydWUiLz4JDSAgPHVpcmVwbGFjZSBuYW1lPSJsb2dvIiB2YWx1ZT0iIi8+DSAgPHVpcmVwbGFjZSBuYW1lPSJiZ2ltYWdlIiB2YWx1ZT0iIi8+DSAgPHVpcmVwbGFjZSBuYW1lPSJpbml0aWFsdGFiIiB2YWx1ZT0ib3V0bGluZSIvPg08L2xheW91dD4NDQ08L2NvbmZpZ3VyYXRpb24+DQ0="/>
  <p:tag name="MMPROD_UIDATA" val="&lt;database version=&quot;7.0&quot;&gt;&lt;object type=&quot;1&quot; unique_id=&quot;10001&quot;&gt;&lt;property id=&quot;20139&quot; value=&quot;%n. %s&quot;/&gt;&lt;property id=&quot;20141&quot; value=&quot;Luyen tu va cau lop 4  Bai Dong tu&quot;/&gt;&lt;property id=&quot;20144&quot; value=&quot;1&quot;/&gt;&lt;property id=&quot;20146&quot; value=&quot;1&quot;/&gt;&lt;property id=&quot;20147&quot; value=&quot;0&quot;/&gt;&lt;property id=&quot;20148&quot; value=&quot;2&quot;/&gt;&lt;property id=&quot;20180&quot; value=&quot;1&quot;/&gt;&lt;property id=&quot;20181&quot; value=&quot;1&quot;/&gt;&lt;property id=&quot;20182&quot; value=&quot;0&quot;/&gt;&lt;property id=&quot;20183&quot; value=&quot;1&quot;/&gt;&lt;property id=&quot;20184&quot; value=&quot;7&quot;/&gt;&lt;property id=&quot;20193&quot; value=&quot;-1&quot;/&gt;&lt;property id=&quot;20224&quot; value=&quot;C:\Users\sontung\Documents\My Adobe Presentations\Luyen tu va cau lop 4  Bai Dong tu&quot;/&gt;&lt;property id=&quot;20250&quot; value=&quot;0&quot;/&gt;&lt;property id=&quot;20251&quot; value=&quot;1&quot;/&gt;&lt;property id=&quot;20259&quot; value=&quot;0&quot;/&gt;&lt;object type=&quot;10&quot; unique_id=&quot;10002&quot;&gt;&lt;object type=&quot;11&quot; unique_id=&quot;10003&quot;&gt;&lt;property id=&quot;20180&quot; value=&quot;1&quot;/&gt;&lt;property id=&quot;20181&quot; value=&quot;1&quot;/&gt;&lt;property id=&quot;20182&quot; value=&quot;0&quot;/&gt;&lt;property id=&quot;20183&quot; value=&quot;1&quot;/&gt;&lt;/object&gt;&lt;object type=&quot;12&quot; unique_id=&quot;10047&quot;&gt;&lt;/object&gt;&lt;/object&gt;&lt;object type=&quot;4&quot; unique_id=&quot;10004&quot;&gt;&lt;object type=&quot;5&quot; unique_id=&quot;10096&quot;&gt;&lt;property id=&quot;20000&quot; value=&quot;0&quot;/&gt;&lt;property id=&quot;20149&quot; value=&quot;Đỗ Thị Hằng Nga&quot;/&gt;&lt;property id=&quot;20150&quot; value=&quot;Giáo viên&quot;/&gt;&lt;/object&gt;&lt;/object&gt;&lt;object type=&quot;2&quot; unique_id=&quot;10005&quot;&gt;&lt;object type=&quot;3&quot; unique_id=&quot;10007&quot;&gt;&lt;property id=&quot;20148&quot; value=&quot;5&quot;/&gt;&lt;property id=&quot;20300&quot; value=&quot;Slide 1 - &amp;quot;Kiểm tra bài cũ&amp;quot;&quot;/&gt;&lt;property id=&quot;20302&quot; value=&quot;0&quot;/&gt;&lt;property id=&quot;20303&quot; value=&quot;Đỗ Thị Hằng Nga&quot;/&gt;&lt;property id=&quot;20307&quot; value=&quot;308&quot;/&gt;&lt;property id=&quot;20309&quot; value=&quot;10096&quot;/&gt;&lt;property id=&quot;20312&quot; value=&quot;0&quot;/&gt;&lt;/object&gt;&lt;object type=&quot;3&quot; unique_id=&quot;10008&quot;&gt;&lt;property id=&quot;20148&quot; value=&quot;5&quot;/&gt;&lt;property id=&quot;20300&quot; value=&quot;Slide 2 - &amp;quot;Bài mới&amp;quot;&quot;/&gt;&lt;property id=&quot;20302&quot; value=&quot;0&quot;/&gt;&lt;property id=&quot;20303&quot; value=&quot;Đỗ Thị Hằng Nga&quot;/&gt;&lt;property id=&quot;20307&quot; value=&quot;309&quot;/&gt;&lt;property id=&quot;20309&quot; value=&quot;10096&quot;/&gt;&lt;property id=&quot;20312&quot; value=&quot;0&quot;/&gt;&lt;/object&gt;&lt;object type=&quot;3&quot; unique_id=&quot;10009&quot;&gt;&lt;property id=&quot;20148&quot; value=&quot;5&quot;/&gt;&lt;property id=&quot;20300&quot; value=&quot;Slide 3 - &amp;quot;Luyện tập&amp;quot;&quot;/&gt;&lt;property id=&quot;20302&quot; value=&quot;0&quot;/&gt;&lt;property id=&quot;20303&quot; value=&quot;Đỗ Thị Hằng Nga&quot;/&gt;&lt;property id=&quot;20307&quot; value=&quot;316&quot;/&gt;&lt;property id=&quot;20309&quot; value=&quot;10096&quot;/&gt;&lt;property id=&quot;20312&quot; value=&quot;0&quot;/&gt;&lt;/object&gt;&lt;object type=&quot;3&quot; unique_id=&quot;10010&quot;&gt;&lt;property id=&quot;20148&quot; value=&quot;5&quot;/&gt;&lt;property id=&quot;20300&quot; value=&quot;Slide 4 - &amp;quot;          Luyện tập : Bài 2&amp;quot;&quot;/&gt;&lt;property id=&quot;20302&quot; value=&quot;0&quot;/&gt;&lt;property id=&quot;20303&quot; value=&quot;Đỗ Thị Hằng Nga&quot;/&gt;&lt;property id=&quot;20307&quot; value=&quot;272&quot;/&gt;&lt;property id=&quot;20309&quot; value=&quot;10096&quot;/&gt;&lt;property id=&quot;20312&quot; value=&quot;0&quot;/&gt;&lt;/object&gt;&lt;object type=&quot;3&quot; unique_id=&quot;10011&quot;&gt;&lt;property id=&quot;20148&quot; value=&quot;5&quot;/&gt;&lt;property id=&quot;20300&quot; value=&quot;Slide 5 - &amp;quot;Bài 2 :&amp;quot;&quot;/&gt;&lt;property id=&quot;20302&quot; value=&quot;0&quot;/&gt;&lt;property id=&quot;20303&quot; value=&quot;Đỗ Thị Hằng Nga&quot;/&gt;&lt;property id=&quot;20307&quot; value=&quot;273&quot;/&gt;&lt;property id=&quot;20309&quot; value=&quot;10096&quot;/&gt;&lt;property id=&quot;20312&quot; value=&quot;0&quot;/&gt;&lt;/object&gt;&lt;object type=&quot;3&quot; unique_id=&quot;10012&quot;&gt;&lt;property id=&quot;20148&quot; value=&quot;5&quot;/&gt;&lt;property id=&quot;20300&quot; value=&quot;Slide 6 - &amp;quot;Tìm động từ trong câu&amp;quot;&quot;/&gt;&lt;property id=&quot;20302&quot; value=&quot;0&quot;/&gt;&lt;property id=&quot;20303&quot; value=&quot;Đỗ Thị Hằng Nga&quot;/&gt;&lt;property id=&quot;20307&quot; value=&quot;342&quot;/&gt;&lt;property id=&quot;20309&quot; value=&quot;10096&quot;/&gt;&lt;property id=&quot;20312&quot; value=&quot;0&quot;/&gt;&lt;/object&gt;&lt;object type=&quot;3&quot; unique_id=&quot;10014&quot;&gt;&lt;property id=&quot;20148&quot; value=&quot;5&quot;/&gt;&lt;property id=&quot;20300&quot; value=&quot;Slide 7 - &amp;quot;Nhìn hình ảnh đoán tên động từ&amp;quot;&quot;/&gt;&lt;property id=&quot;20302&quot; value=&quot;0&quot;/&gt;&lt;property id=&quot;20303&quot; value=&quot;Đỗ Thị Hằng Nga&quot;/&gt;&lt;property id=&quot;20307&quot; value=&quot;337&quot;/&gt;&lt;property id=&quot;20309&quot; value=&quot;10096&quot;/&gt;&lt;property id=&quot;20312&quot; value=&quot;0&quot;/&gt;&lt;/object&gt;&lt;object type=&quot;3&quot; unique_id=&quot;10015&quot;&gt;&lt;property id=&quot;20148&quot; value=&quot;5&quot;/&gt;&lt;property id=&quot;20300&quot; value=&quot;Slide 8&quot;/&gt;&lt;property id=&quot;20302&quot; value=&quot;0&quot;/&gt;&lt;property id=&quot;20303&quot; value=&quot;Đỗ Thị Hằng Nga&quot;/&gt;&lt;property id=&quot;20307&quot; value=&quot;339&quot;/&gt;&lt;property id=&quot;20309&quot; value=&quot;10096&quot;/&gt;&lt;property id=&quot;20312&quot; value=&quot;0&quot;/&gt;&lt;/object&gt;&lt;object type=&quot;3&quot; unique_id=&quot;10016&quot;&gt;&lt;property id=&quot;20148&quot; value=&quot;5&quot;/&gt;&lt;property id=&quot;20300&quot; value=&quot;Slide 9&quot;/&gt;&lt;property id=&quot;20302&quot; value=&quot;0&quot;/&gt;&lt;property id=&quot;20303&quot; value=&quot;Đỗ Thị Hằng Nga&quot;/&gt;&lt;property id=&quot;20307&quot; value=&quot;338&quot;/&gt;&lt;property id=&quot;20309&quot; value=&quot;10096&quot;/&gt;&lt;property id=&quot;20312&quot; value=&quot;0&quot;/&gt;&lt;/object&gt;&lt;object type=&quot;3&quot; unique_id=&quot;10017&quot;&gt;&lt;property id=&quot;20148&quot; value=&quot;5&quot;/&gt;&lt;property id=&quot;20300&quot; value=&quot;Slide 10&quot;/&gt;&lt;property id=&quot;20302&quot; value=&quot;0&quot;/&gt;&lt;property id=&quot;20303&quot; value=&quot;Đỗ Thị Hằng Nga&quot;/&gt;&lt;property id=&quot;20307&quot; value=&quot;340&quot;/&gt;&lt;property id=&quot;20309&quot; value=&quot;10096&quot;/&gt;&lt;property id=&quot;20312&quot; value=&quot;0&quot;/&gt;&lt;/object&gt;&lt;object type=&quot;3&quot; unique_id=&quot;10018&quot;&gt;&lt;property id=&quot;20148&quot; value=&quot;5&quot;/&gt;&lt;property id=&quot;20300&quot; value=&quot;Slide 11&quot;/&gt;&lt;property id=&quot;20302&quot; value=&quot;0&quot;/&gt;&lt;property id=&quot;20303&quot; value=&quot;Đỗ Thị Hằng Nga&quot;/&gt;&lt;property id=&quot;20307&quot; value=&quot;326&quot;/&gt;&lt;property id=&quot;20309&quot; value=&quot;10096&quot;/&gt;&lt;property id=&quot;20312&quot; value=&quot;0&quot;/&gt;&lt;/object&gt;&lt;object type=&quot;3&quot; unique_id=&quot;10019&quot;&gt;&lt;property id=&quot;20148&quot; value=&quot;5&quot;/&gt;&lt;property id=&quot;20300&quot; value=&quot;Slide 12&quot;/&gt;&lt;property id=&quot;20302&quot; value=&quot;0&quot;/&gt;&lt;property id=&quot;20303&quot; value=&quot;Đỗ Thị Hằng Nga&quot;/&gt;&lt;property id=&quot;20307&quot; value=&quot;330&quot;/&gt;&lt;property id=&quot;20309&quot; value=&quot;10096&quot;/&gt;&lt;property id=&quot;20312&quot; value=&quot;0&quot;/&gt;&lt;/object&gt;&lt;object type=&quot;3&quot; unique_id=&quot;10020&quot;&gt;&lt;property id=&quot;20148&quot; value=&quot;5&quot;/&gt;&lt;property id=&quot;20300&quot; value=&quot;Slide 13&quot;/&gt;&lt;property id=&quot;20302&quot; value=&quot;0&quot;/&gt;&lt;property id=&quot;20303&quot; value=&quot;Đỗ Thị Hằng Nga&quot;/&gt;&lt;property id=&quot;20307&quot; value=&quot;331&quot;/&gt;&lt;property id=&quot;20309&quot; value=&quot;10096&quot;/&gt;&lt;property id=&quot;20312&quot; value=&quot;0&quot;/&gt;&lt;/object&gt;&lt;object type=&quot;3&quot; unique_id=&quot;10021&quot;&gt;&lt;property id=&quot;20148&quot; value=&quot;5&quot;/&gt;&lt;property id=&quot;20300&quot; value=&quot;Slide 14&quot;/&gt;&lt;property id=&quot;20302&quot; value=&quot;0&quot;/&gt;&lt;property id=&quot;20303&quot; value=&quot;Đỗ Thị Hằng Nga&quot;/&gt;&lt;property id=&quot;20307&quot; value=&quot;332&quot;/&gt;&lt;property id=&quot;20309&quot; value=&quot;10096&quot;/&gt;&lt;property id=&quot;20312&quot; value=&quot;0&quot;/&gt;&lt;/object&gt;&lt;object type=&quot;3&quot; unique_id=&quot;10022&quot;&gt;&lt;property id=&quot;20148&quot; value=&quot;5&quot;/&gt;&lt;property id=&quot;20300&quot; value=&quot;Slide 15&quot;/&gt;&lt;property id=&quot;20302&quot; value=&quot;0&quot;/&gt;&lt;property id=&quot;20303&quot; value=&quot;Đỗ Thị Hằng Nga&quot;/&gt;&lt;property id=&quot;20307&quot; value=&quot;336&quot;/&gt;&lt;property id=&quot;20309&quot; value=&quot;10096&quot;/&gt;&lt;property id=&quot;20312&quot; value=&quot;0&quot;/&gt;&lt;/object&gt;&lt;object type=&quot;3&quot; unique_id=&quot;10023&quot;&gt;&lt;property id=&quot;20148&quot; value=&quot;5&quot;/&gt;&lt;property id=&quot;20300&quot; value=&quot;Slide 16&quot;/&gt;&lt;property id=&quot;20302&quot; value=&quot;0&quot;/&gt;&lt;property id=&quot;20303&quot; value=&quot;Đỗ Thị Hằng Nga&quot;/&gt;&lt;property id=&quot;20307&quot; value=&quot;335&quot;/&gt;&lt;property id=&quot;20309&quot; value=&quot;10096&quot;/&gt;&lt;property id=&quot;20312&quot; value=&quot;0&quot;/&gt;&lt;/object&gt;&lt;/object&gt;&lt;object type=&quot;8&quot; unique_id=&quot;10046&quot;&gt;&lt;/object&gt;&lt;/object&gt;&lt;/database&gt;"/>
  <p:tag name="SECTOMILLISECCONVERTED" val="1"/>
</p:tagLst>
</file>

<file path=ppt/theme/theme1.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6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7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8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6612</TotalTime>
  <Words>824</Words>
  <Application>Microsoft Office PowerPoint</Application>
  <PresentationFormat>Custom</PresentationFormat>
  <Paragraphs>257</Paragraphs>
  <Slides>17</Slides>
  <Notes>9</Notes>
  <HiddenSlides>0</HiddenSlides>
  <MMClips>0</MMClips>
  <ScaleCrop>false</ScaleCrop>
  <HeadingPairs>
    <vt:vector size="4" baseType="variant">
      <vt:variant>
        <vt:lpstr>Theme</vt:lpstr>
      </vt:variant>
      <vt:variant>
        <vt:i4>7</vt:i4>
      </vt:variant>
      <vt:variant>
        <vt:lpstr>Slide Titles</vt:lpstr>
      </vt:variant>
      <vt:variant>
        <vt:i4>17</vt:i4>
      </vt:variant>
    </vt:vector>
  </HeadingPairs>
  <TitlesOfParts>
    <vt:vector size="24" baseType="lpstr">
      <vt:lpstr>Custom Design</vt:lpstr>
      <vt:lpstr>Cool Doody Thesis by Slidesgo</vt:lpstr>
      <vt:lpstr>2_Cool Doody Thesis by Slidesgo</vt:lpstr>
      <vt:lpstr>3_Cool Doody Thesis by Slidesgo</vt:lpstr>
      <vt:lpstr>6_Cool Doody Thesis by Slidesgo</vt:lpstr>
      <vt:lpstr>7_Cool Doody Thesis by Slidesgo</vt:lpstr>
      <vt:lpstr>8_Cool Doody Thesis by Slidesgo</vt:lpstr>
      <vt:lpstr>Động từ</vt:lpstr>
      <vt:lpstr>PowerPoint Presentation</vt:lpstr>
      <vt:lpstr>PowerPoint Presentation</vt:lpstr>
      <vt:lpstr>PowerPoint Presentation</vt:lpstr>
      <vt:lpstr>Từ chỉ hoạt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Trò chơi</vt:lpstr>
      <vt:lpstr>PowerPoint Presentation</vt:lpstr>
    </vt:vector>
  </TitlesOfParts>
  <Company>HOME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User</dc:creator>
  <cp:lastModifiedBy>Windows User</cp:lastModifiedBy>
  <cp:revision>286</cp:revision>
  <dcterms:created xsi:type="dcterms:W3CDTF">2012-10-06T05:35:53Z</dcterms:created>
  <dcterms:modified xsi:type="dcterms:W3CDTF">2021-11-10T00:24:15Z</dcterms:modified>
</cp:coreProperties>
</file>